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 xmlns:a16="http://schemas.microsoft.com/office/drawing/2014/main" id="{1DAC5403-E1D0-4032-A9FE-410B2982643C}"/>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 xmlns:a16="http://schemas.microsoft.com/office/drawing/2014/main" id="{D846C517-01CF-4924-81A5-DAD4CE0BFA6C}"/>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2934177" y="1680191"/>
            <a:ext cx="3275648"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777766" y="2107416"/>
            <a:ext cx="758846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2934177" y="1333944"/>
            <a:ext cx="3275648"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p:ph type="body" sz="quarter" idx="13" hasCustomPrompt="1"/>
          </p:nvPr>
        </p:nvSpPr>
        <p:spPr>
          <a:xfrm>
            <a:off x="788143" y="4720038"/>
            <a:ext cx="7567715"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 xmlns:a16="http://schemas.microsoft.com/office/drawing/2014/main" id="{6691BBC0-FAFE-4A57-9925-6182B74C4CB1}"/>
              </a:ext>
              <a:ext uri="{C183D7F6-B498-43B3-948B-1728B52AA6E4}">
                <adec:decorative xmlns="" xmlns:adec="http://schemas.microsoft.com/office/drawing/2017/decorative" val="1"/>
              </a:ext>
            </a:extLst>
          </p:cNvPr>
          <p:cNvSpPr/>
          <p:nvPr/>
        </p:nvSpPr>
        <p:spPr>
          <a:xfrm>
            <a:off x="3659886" y="4453465"/>
            <a:ext cx="1824228"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 xmlns:a16="http://schemas.microsoft.com/office/drawing/2014/main" id="{1DAC5403-E1D0-4032-A9FE-410B2982643C}"/>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 xmlns:a16="http://schemas.microsoft.com/office/drawing/2014/main" id="{D846C517-01CF-4924-81A5-DAD4CE0BFA6C}"/>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 xmlns:a16="http://schemas.microsoft.com/office/drawing/2014/main" id="{82190F1B-1701-4806-870F-8FC7F32FE4AA}"/>
              </a:ext>
            </a:extLst>
          </p:cNvPr>
          <p:cNvSpPr>
            <a:spLocks noGrp="1"/>
          </p:cNvSpPr>
          <p:nvPr>
            <p:ph type="body" sz="quarter" idx="21" hasCustomPrompt="1"/>
          </p:nvPr>
        </p:nvSpPr>
        <p:spPr>
          <a:xfrm>
            <a:off x="2934177" y="4222969"/>
            <a:ext cx="3275648"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 xmlns:a16="http://schemas.microsoft.com/office/drawing/2014/main" id="{972B7F81-5409-42D9-B44C-88D9CBD9BAD5}"/>
              </a:ext>
            </a:extLst>
          </p:cNvPr>
          <p:cNvSpPr>
            <a:spLocks noGrp="1"/>
          </p:cNvSpPr>
          <p:nvPr>
            <p:ph type="body" sz="quarter" idx="20" hasCustomPrompt="1"/>
          </p:nvPr>
        </p:nvSpPr>
        <p:spPr>
          <a:xfrm>
            <a:off x="2934177" y="3927698"/>
            <a:ext cx="3275648"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 xmlns:a16="http://schemas.microsoft.com/office/drawing/2014/main" id="{FAA54554-5CE2-43AD-979D-F095482C49AB}"/>
              </a:ext>
            </a:extLst>
          </p:cNvPr>
          <p:cNvSpPr>
            <a:spLocks noGrp="1"/>
          </p:cNvSpPr>
          <p:nvPr>
            <p:ph type="body" sz="quarter" idx="13" hasCustomPrompt="1"/>
          </p:nvPr>
        </p:nvSpPr>
        <p:spPr>
          <a:xfrm>
            <a:off x="788143" y="2655075"/>
            <a:ext cx="7567715"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 xmlns:a16="http://schemas.microsoft.com/office/drawing/2014/main" id="{A1D8F0C1-128A-435B-8585-F0B32496EC79}"/>
              </a:ext>
            </a:extLst>
          </p:cNvPr>
          <p:cNvSpPr>
            <a:spLocks noGrp="1"/>
          </p:cNvSpPr>
          <p:nvPr>
            <p:ph type="body" sz="quarter" idx="22" hasCustomPrompt="1"/>
          </p:nvPr>
        </p:nvSpPr>
        <p:spPr>
          <a:xfrm>
            <a:off x="2351792" y="5230724"/>
            <a:ext cx="4440417"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 xmlns:a16="http://schemas.microsoft.com/office/drawing/2014/main" id="{90B48E8B-E525-4852-9167-5281C64B1C37}"/>
              </a:ext>
            </a:extLst>
          </p:cNvPr>
          <p:cNvSpPr>
            <a:spLocks noGrp="1"/>
          </p:cNvSpPr>
          <p:nvPr>
            <p:ph type="body" sz="quarter" idx="23" hasCustomPrompt="1"/>
          </p:nvPr>
        </p:nvSpPr>
        <p:spPr>
          <a:xfrm>
            <a:off x="2934177" y="4929014"/>
            <a:ext cx="3275648"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 xmlns:a16="http://schemas.microsoft.com/office/drawing/2014/main" id="{0C5EB90F-1ADD-412B-9044-2CC607B786B1}"/>
              </a:ext>
            </a:extLst>
          </p:cNvPr>
          <p:cNvSpPr>
            <a:spLocks noGrp="1"/>
          </p:cNvSpPr>
          <p:nvPr>
            <p:ph type="title" hasCustomPrompt="1"/>
          </p:nvPr>
        </p:nvSpPr>
        <p:spPr>
          <a:xfrm>
            <a:off x="788142" y="993494"/>
            <a:ext cx="7578093"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 xmlns:a16="http://schemas.microsoft.com/office/drawing/2014/main" id="{540A1271-E1E7-40AB-9552-9B4249544008}"/>
              </a:ext>
              <a:ext uri="{C183D7F6-B498-43B3-948B-1728B52AA6E4}">
                <adec:decorative xmlns="" xmlns:adec="http://schemas.microsoft.com/office/drawing/2017/decorative" val="1"/>
              </a:ext>
            </a:extLst>
          </p:cNvPr>
          <p:cNvSpPr/>
          <p:nvPr/>
        </p:nvSpPr>
        <p:spPr>
          <a:xfrm>
            <a:off x="2367153" y="2421953"/>
            <a:ext cx="440969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ajd tytułowy">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 xmlns:a16="http://schemas.microsoft.com/office/drawing/2014/main" id="{1DAC5403-E1D0-4032-A9FE-410B2982643C}"/>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 xmlns:a16="http://schemas.microsoft.com/office/drawing/2014/main" id="{D846C517-01CF-4924-81A5-DAD4CE0BFA6C}"/>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777766" y="2107416"/>
            <a:ext cx="758846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 xmlns:a16="http://schemas.microsoft.com/office/drawing/2014/main" id="{6691BBC0-FAFE-4A57-9925-6182B74C4CB1}"/>
              </a:ext>
              <a:ext uri="{C183D7F6-B498-43B3-948B-1728B52AA6E4}">
                <adec:decorative xmlns="" xmlns:adec="http://schemas.microsoft.com/office/drawing/2017/decorative" val="1"/>
              </a:ext>
            </a:extLst>
          </p:cNvPr>
          <p:cNvSpPr/>
          <p:nvPr/>
        </p:nvSpPr>
        <p:spPr>
          <a:xfrm>
            <a:off x="3659886" y="4453465"/>
            <a:ext cx="1824228"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 xmlns:a16="http://schemas.microsoft.com/office/drawing/2014/main" id="{08214E67-DE9D-42F7-B713-798383BBD13A}"/>
              </a:ext>
            </a:extLst>
          </p:cNvPr>
          <p:cNvSpPr>
            <a:spLocks noGrp="1"/>
          </p:cNvSpPr>
          <p:nvPr>
            <p:ph type="subTitle" idx="1"/>
          </p:nvPr>
        </p:nvSpPr>
        <p:spPr>
          <a:xfrm>
            <a:off x="777766" y="4720036"/>
            <a:ext cx="758846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pl-PL" noProof="0" smtClean="0"/>
              <a:t>Kliknij, aby edytować styl wzorca podtytułu</a:t>
            </a:r>
            <a:endParaRPr lang="en-US" noProof="0"/>
          </a:p>
        </p:txBody>
      </p:sp>
    </p:spTree>
    <p:extLst>
      <p:ext uri="{BB962C8B-B14F-4D97-AF65-F5344CB8AC3E}">
        <p14:creationId xmlns=""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ytuł i zawartość">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270" y="1747488"/>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 xmlns:a16="http://schemas.microsoft.com/office/drawing/2014/main" id="{01B00995-C0FC-4EC6-A9B0-828FB28FC47F}"/>
              </a:ext>
            </a:extLst>
          </p:cNvPr>
          <p:cNvSpPr>
            <a:spLocks noGrp="1"/>
          </p:cNvSpPr>
          <p:nvPr>
            <p:ph idx="1" hasCustomPrompt="1"/>
          </p:nvPr>
        </p:nvSpPr>
        <p:spPr>
          <a:xfrm>
            <a:off x="628650" y="1825625"/>
            <a:ext cx="7886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pl-PL" noProof="0" smtClean="0"/>
              <a:t>Kliknij, aby edytować styl</a:t>
            </a:r>
            <a:endParaRPr lang="en-US" noProof="0"/>
          </a:p>
        </p:txBody>
      </p:sp>
    </p:spTree>
    <p:extLst>
      <p:ext uri="{BB962C8B-B14F-4D97-AF65-F5344CB8AC3E}">
        <p14:creationId xmlns=""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wa elementy zawartości">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270" y="1747488"/>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pl-PL" noProof="0" smtClean="0"/>
              <a:t>Kliknij, aby edytować styl</a:t>
            </a:r>
            <a:endParaRPr lang="en-US" noProof="0"/>
          </a:p>
        </p:txBody>
      </p:sp>
      <p:sp>
        <p:nvSpPr>
          <p:cNvPr id="11" name="Content Placeholder 2">
            <a:extLst>
              <a:ext uri="{FF2B5EF4-FFF2-40B4-BE49-F238E27FC236}">
                <a16:creationId xmlns="" xmlns:a16="http://schemas.microsoft.com/office/drawing/2014/main" id="{A122F4F2-F130-4DBE-B244-1D59BBE5CD9D}"/>
              </a:ext>
            </a:extLst>
          </p:cNvPr>
          <p:cNvSpPr>
            <a:spLocks noGrp="1"/>
          </p:cNvSpPr>
          <p:nvPr>
            <p:ph sz="half" idx="1" hasCustomPrompt="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 xmlns:a16="http://schemas.microsoft.com/office/drawing/2014/main" id="{D4CE5575-876A-4335-83ED-6B346DA1B4D2}"/>
              </a:ext>
            </a:extLst>
          </p:cNvPr>
          <p:cNvSpPr>
            <a:spLocks noGrp="1"/>
          </p:cNvSpPr>
          <p:nvPr>
            <p:ph sz="half" idx="2" hasCustomPrompt="1"/>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270" y="1747488"/>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pl-PL" noProof="0" smtClean="0"/>
              <a:t>Kliknij, aby edytować styl</a:t>
            </a:r>
            <a:endParaRPr lang="en-US" noProof="0"/>
          </a:p>
        </p:txBody>
      </p:sp>
      <p:sp>
        <p:nvSpPr>
          <p:cNvPr id="11" name="Text Placeholder 2">
            <a:extLst>
              <a:ext uri="{FF2B5EF4-FFF2-40B4-BE49-F238E27FC236}">
                <a16:creationId xmlns="" xmlns:a16="http://schemas.microsoft.com/office/drawing/2014/main" id="{D1F82F6E-10E8-4A58-9655-E18D14D7901F}"/>
              </a:ext>
            </a:extLst>
          </p:cNvPr>
          <p:cNvSpPr>
            <a:spLocks noGrp="1"/>
          </p:cNvSpPr>
          <p:nvPr>
            <p:ph type="body" idx="1" hasCustomPrompt="1"/>
          </p:nvPr>
        </p:nvSpPr>
        <p:spPr>
          <a:xfrm>
            <a:off x="629842" y="1840864"/>
            <a:ext cx="3868340"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 xmlns:a16="http://schemas.microsoft.com/office/drawing/2014/main" id="{C2F6C18E-5BCB-42EF-9310-5BD6E011DF2F}"/>
              </a:ext>
            </a:extLst>
          </p:cNvPr>
          <p:cNvSpPr>
            <a:spLocks noGrp="1"/>
          </p:cNvSpPr>
          <p:nvPr>
            <p:ph sz="half" idx="2" hasCustomPrompt="1"/>
          </p:nvPr>
        </p:nvSpPr>
        <p:spPr>
          <a:xfrm>
            <a:off x="629842" y="2505075"/>
            <a:ext cx="3868340"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 xmlns:a16="http://schemas.microsoft.com/office/drawing/2014/main" id="{9BA2923F-D123-40C6-A193-B86D683D5B51}"/>
              </a:ext>
            </a:extLst>
          </p:cNvPr>
          <p:cNvSpPr>
            <a:spLocks noGrp="1"/>
          </p:cNvSpPr>
          <p:nvPr>
            <p:ph type="body" sz="quarter" idx="3" hasCustomPrompt="1"/>
          </p:nvPr>
        </p:nvSpPr>
        <p:spPr>
          <a:xfrm>
            <a:off x="4629150" y="1840863"/>
            <a:ext cx="3887391"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 xmlns:a16="http://schemas.microsoft.com/office/drawing/2014/main" id="{8305C175-94AC-44DD-9321-0A8DBDF22DA9}"/>
              </a:ext>
            </a:extLst>
          </p:cNvPr>
          <p:cNvSpPr>
            <a:spLocks noGrp="1"/>
          </p:cNvSpPr>
          <p:nvPr>
            <p:ph sz="quarter" idx="4" hasCustomPrompt="1"/>
          </p:nvPr>
        </p:nvSpPr>
        <p:spPr>
          <a:xfrm>
            <a:off x="4629150" y="2505075"/>
            <a:ext cx="3887391"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wartość z podpisem">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270" y="2105709"/>
            <a:ext cx="281178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 xmlns:a16="http://schemas.microsoft.com/office/drawing/2014/main" id="{B1C3E675-6E45-4A81-AEA3-D36388222894}"/>
              </a:ext>
            </a:extLst>
          </p:cNvPr>
          <p:cNvSpPr>
            <a:spLocks noGrp="1"/>
          </p:cNvSpPr>
          <p:nvPr>
            <p:ph type="title"/>
          </p:nvPr>
        </p:nvSpPr>
        <p:spPr>
          <a:xfrm>
            <a:off x="629841" y="457200"/>
            <a:ext cx="2949178" cy="1600200"/>
          </a:xfrm>
        </p:spPr>
        <p:txBody>
          <a:bodyPr anchor="b"/>
          <a:lstStyle>
            <a:lvl1pPr>
              <a:defRPr sz="3200">
                <a:solidFill>
                  <a:schemeClr val="bg1"/>
                </a:solidFill>
              </a:defRPr>
            </a:lvl1pPr>
          </a:lstStyle>
          <a:p>
            <a:r>
              <a:rPr lang="pl-PL" noProof="0" smtClean="0"/>
              <a:t>Kliknij, aby edytować styl</a:t>
            </a:r>
            <a:endParaRPr lang="en-US" noProof="0"/>
          </a:p>
        </p:txBody>
      </p:sp>
      <p:sp>
        <p:nvSpPr>
          <p:cNvPr id="12" name="Text Placeholder 3">
            <a:extLst>
              <a:ext uri="{FF2B5EF4-FFF2-40B4-BE49-F238E27FC236}">
                <a16:creationId xmlns="" xmlns:a16="http://schemas.microsoft.com/office/drawing/2014/main" id="{1E4B599D-7641-40C1-8DAE-110A36403CFF}"/>
              </a:ext>
            </a:extLst>
          </p:cNvPr>
          <p:cNvSpPr>
            <a:spLocks noGrp="1"/>
          </p:cNvSpPr>
          <p:nvPr>
            <p:ph type="body" sz="half" idx="2" hasCustomPrompt="1"/>
          </p:nvPr>
        </p:nvSpPr>
        <p:spPr>
          <a:xfrm>
            <a:off x="629841" y="2177592"/>
            <a:ext cx="2949178"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 xmlns:a16="http://schemas.microsoft.com/office/drawing/2014/main" id="{709FEF38-E3A7-4527-97CB-AF528BAEBA8F}"/>
              </a:ext>
            </a:extLst>
          </p:cNvPr>
          <p:cNvSpPr>
            <a:spLocks noGrp="1"/>
          </p:cNvSpPr>
          <p:nvPr>
            <p:ph idx="1" hasCustomPrompt="1"/>
          </p:nvPr>
        </p:nvSpPr>
        <p:spPr>
          <a:xfrm>
            <a:off x="3885009" y="457200"/>
            <a:ext cx="462915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8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270" y="2105709"/>
            <a:ext cx="281178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 xmlns:a16="http://schemas.microsoft.com/office/drawing/2014/main" id="{B1C3E675-6E45-4A81-AEA3-D36388222894}"/>
              </a:ext>
            </a:extLst>
          </p:cNvPr>
          <p:cNvSpPr>
            <a:spLocks noGrp="1"/>
          </p:cNvSpPr>
          <p:nvPr>
            <p:ph type="title"/>
          </p:nvPr>
        </p:nvSpPr>
        <p:spPr>
          <a:xfrm>
            <a:off x="629841" y="457200"/>
            <a:ext cx="2949178" cy="1600200"/>
          </a:xfrm>
        </p:spPr>
        <p:txBody>
          <a:bodyPr anchor="b"/>
          <a:lstStyle>
            <a:lvl1pPr>
              <a:defRPr sz="3200">
                <a:solidFill>
                  <a:schemeClr val="bg1"/>
                </a:solidFill>
              </a:defRPr>
            </a:lvl1pPr>
          </a:lstStyle>
          <a:p>
            <a:r>
              <a:rPr lang="pl-PL" noProof="0" smtClean="0"/>
              <a:t>Kliknij, aby edytować styl</a:t>
            </a:r>
            <a:endParaRPr lang="en-US" noProof="0"/>
          </a:p>
        </p:txBody>
      </p:sp>
      <p:sp>
        <p:nvSpPr>
          <p:cNvPr id="12" name="Text Placeholder 3">
            <a:extLst>
              <a:ext uri="{FF2B5EF4-FFF2-40B4-BE49-F238E27FC236}">
                <a16:creationId xmlns="" xmlns:a16="http://schemas.microsoft.com/office/drawing/2014/main" id="{1E4B599D-7641-40C1-8DAE-110A36403CFF}"/>
              </a:ext>
            </a:extLst>
          </p:cNvPr>
          <p:cNvSpPr>
            <a:spLocks noGrp="1"/>
          </p:cNvSpPr>
          <p:nvPr>
            <p:ph type="body" sz="half" idx="2" hasCustomPrompt="1"/>
          </p:nvPr>
        </p:nvSpPr>
        <p:spPr>
          <a:xfrm>
            <a:off x="629841" y="2177592"/>
            <a:ext cx="2949178"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 xmlns:a16="http://schemas.microsoft.com/office/drawing/2014/main" id="{1B69B4CE-EB2F-46CF-9A80-64E44E5E95AC}"/>
              </a:ext>
            </a:extLst>
          </p:cNvPr>
          <p:cNvSpPr>
            <a:spLocks noGrp="1"/>
          </p:cNvSpPr>
          <p:nvPr>
            <p:ph type="pic" idx="1"/>
          </p:nvPr>
        </p:nvSpPr>
        <p:spPr>
          <a:xfrm>
            <a:off x="3887391" y="457201"/>
            <a:ext cx="462915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noProof="0" smtClean="0"/>
              <a:t>Kliknij ikonę, aby dodać obraz</a:t>
            </a:r>
            <a:endParaRPr lang="en-US" noProof="0" dirty="0"/>
          </a:p>
        </p:txBody>
      </p:sp>
    </p:spTree>
    <p:extLst>
      <p:ext uri="{BB962C8B-B14F-4D97-AF65-F5344CB8AC3E}">
        <p14:creationId xmlns=""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endParaRPr lang="pl-PL"/>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p:nvSpPr>
        <p:spPr>
          <a:xfrm>
            <a:off x="3234690" y="1667974"/>
            <a:ext cx="267462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pl-PL" noProof="0" smtClean="0"/>
              <a:t>Kliknij, aby edytować styl</a:t>
            </a:r>
            <a:endParaRPr lang="en-US" noProof="0"/>
          </a:p>
        </p:txBody>
      </p:sp>
    </p:spTree>
    <p:extLst>
      <p:ext uri="{BB962C8B-B14F-4D97-AF65-F5344CB8AC3E}">
        <p14:creationId xmlns=""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ust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endParaRPr lang="pl-PL"/>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anual">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628650" y="557630"/>
            <a:ext cx="78867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p:nvSpPr>
        <p:spPr>
          <a:xfrm>
            <a:off x="1513332" y="1667974"/>
            <a:ext cx="6117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 xmlns:a16="http://schemas.microsoft.com/office/drawing/2014/main" id="{10000CCD-6AFF-4E65-8858-5502306E5811}"/>
              </a:ext>
            </a:extLst>
          </p:cNvPr>
          <p:cNvSpPr>
            <a:spLocks noGrp="1"/>
          </p:cNvSpPr>
          <p:nvPr>
            <p:ph type="body" sz="quarter" idx="13" hasCustomPrompt="1"/>
          </p:nvPr>
        </p:nvSpPr>
        <p:spPr>
          <a:xfrm>
            <a:off x="641683" y="1960171"/>
            <a:ext cx="662015"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 xmlns:a16="http://schemas.microsoft.com/office/drawing/2014/main" id="{D5D777E5-98F6-416A-8D23-3399269D85CB}"/>
              </a:ext>
            </a:extLst>
          </p:cNvPr>
          <p:cNvSpPr>
            <a:spLocks noGrp="1"/>
          </p:cNvSpPr>
          <p:nvPr>
            <p:ph type="body" sz="quarter" idx="14" hasCustomPrompt="1"/>
          </p:nvPr>
        </p:nvSpPr>
        <p:spPr>
          <a:xfrm>
            <a:off x="1081901" y="1984172"/>
            <a:ext cx="2327333"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 xmlns:a16="http://schemas.microsoft.com/office/drawing/2014/main" id="{C979BADF-99B5-4C91-AAE5-FC2C4DBEDE20}"/>
              </a:ext>
            </a:extLst>
          </p:cNvPr>
          <p:cNvSpPr>
            <a:spLocks noGrp="1"/>
          </p:cNvSpPr>
          <p:nvPr>
            <p:ph type="body" sz="quarter" idx="15" hasCustomPrompt="1"/>
          </p:nvPr>
        </p:nvSpPr>
        <p:spPr>
          <a:xfrm>
            <a:off x="3615481" y="1960171"/>
            <a:ext cx="662015"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6706F6A2-1599-4D73-9288-3ECEACDDCAEA}"/>
              </a:ext>
            </a:extLst>
          </p:cNvPr>
          <p:cNvSpPr>
            <a:spLocks noGrp="1"/>
          </p:cNvSpPr>
          <p:nvPr>
            <p:ph type="body" sz="quarter" idx="16" hasCustomPrompt="1"/>
          </p:nvPr>
        </p:nvSpPr>
        <p:spPr>
          <a:xfrm>
            <a:off x="4108454" y="1984172"/>
            <a:ext cx="1682939"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 xmlns:a16="http://schemas.microsoft.com/office/drawing/2014/main" id="{BAE5E245-1702-4722-895D-0808BB0A868A}"/>
              </a:ext>
            </a:extLst>
          </p:cNvPr>
          <p:cNvSpPr>
            <a:spLocks noGrp="1"/>
          </p:cNvSpPr>
          <p:nvPr>
            <p:ph type="body" sz="quarter" idx="17" hasCustomPrompt="1"/>
          </p:nvPr>
        </p:nvSpPr>
        <p:spPr>
          <a:xfrm>
            <a:off x="5930066" y="1977950"/>
            <a:ext cx="662015"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 xmlns:a16="http://schemas.microsoft.com/office/drawing/2014/main" id="{3701E665-3CED-413C-BAC6-CE003B1494EA}"/>
              </a:ext>
            </a:extLst>
          </p:cNvPr>
          <p:cNvSpPr>
            <a:spLocks noGrp="1"/>
          </p:cNvSpPr>
          <p:nvPr>
            <p:ph type="body" sz="quarter" idx="18" hasCustomPrompt="1"/>
          </p:nvPr>
        </p:nvSpPr>
        <p:spPr>
          <a:xfrm>
            <a:off x="6423039" y="2001951"/>
            <a:ext cx="2219337"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 xmlns:a16="http://schemas.microsoft.com/office/drawing/2014/main" id="{E01406B4-D44B-4D1E-91F3-D87541EAD4CE}"/>
              </a:ext>
            </a:extLst>
          </p:cNvPr>
          <p:cNvSpPr>
            <a:spLocks noGrp="1"/>
          </p:cNvSpPr>
          <p:nvPr>
            <p:ph type="body" sz="quarter" idx="19" hasCustomPrompt="1"/>
          </p:nvPr>
        </p:nvSpPr>
        <p:spPr>
          <a:xfrm>
            <a:off x="765045" y="3103993"/>
            <a:ext cx="1273969"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 xmlns:a16="http://schemas.microsoft.com/office/drawing/2014/main" id="{9AAD5CF9-9A59-4C5F-8C29-B92AD6012119}"/>
              </a:ext>
            </a:extLst>
          </p:cNvPr>
          <p:cNvSpPr>
            <a:spLocks noGrp="1"/>
          </p:cNvSpPr>
          <p:nvPr>
            <p:ph type="body" sz="quarter" idx="20" hasCustomPrompt="1"/>
          </p:nvPr>
        </p:nvSpPr>
        <p:spPr>
          <a:xfrm>
            <a:off x="2039013" y="3103993"/>
            <a:ext cx="1273969"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 xmlns:a16="http://schemas.microsoft.com/office/drawing/2014/main" id="{C6725172-65CC-4645-B23F-E77886468F31}"/>
              </a:ext>
            </a:extLst>
          </p:cNvPr>
          <p:cNvSpPr>
            <a:spLocks noGrp="1"/>
          </p:cNvSpPr>
          <p:nvPr>
            <p:ph type="body" sz="quarter" idx="21" hasCustomPrompt="1"/>
          </p:nvPr>
        </p:nvSpPr>
        <p:spPr>
          <a:xfrm>
            <a:off x="3596095" y="3103993"/>
            <a:ext cx="1949398"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 xmlns:a16="http://schemas.microsoft.com/office/drawing/2014/main" id="{0EA5E6CA-5C78-4B75-BA22-59750E7D4501}"/>
              </a:ext>
            </a:extLst>
          </p:cNvPr>
          <p:cNvSpPr>
            <a:spLocks noGrp="1"/>
          </p:cNvSpPr>
          <p:nvPr>
            <p:ph type="body" sz="quarter" idx="22" hasCustomPrompt="1"/>
          </p:nvPr>
        </p:nvSpPr>
        <p:spPr>
          <a:xfrm>
            <a:off x="5907717" y="3102450"/>
            <a:ext cx="279481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 xmlns:a16="http://schemas.microsoft.com/office/drawing/2014/main" id="{E1C61752-F57C-4FBF-93F3-06F43CCA43C8}"/>
              </a:ext>
            </a:extLst>
          </p:cNvPr>
          <p:cNvSpPr>
            <a:spLocks noGrp="1"/>
          </p:cNvSpPr>
          <p:nvPr>
            <p:ph type="body" sz="quarter" idx="23" hasCustomPrompt="1"/>
          </p:nvPr>
        </p:nvSpPr>
        <p:spPr>
          <a:xfrm>
            <a:off x="1242780" y="5751926"/>
            <a:ext cx="665844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 xmlns:a16="http://schemas.microsoft.com/office/drawing/2014/main" id="{E0232175-FB97-4039-8136-B9DD27441C05}"/>
              </a:ext>
            </a:extLst>
          </p:cNvPr>
          <p:cNvSpPr>
            <a:spLocks noGrp="1"/>
          </p:cNvSpPr>
          <p:nvPr>
            <p:ph type="body" sz="quarter" idx="24" hasCustomPrompt="1"/>
          </p:nvPr>
        </p:nvSpPr>
        <p:spPr>
          <a:xfrm>
            <a:off x="3596094" y="5070254"/>
            <a:ext cx="19493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 xmlns:a16="http://schemas.microsoft.com/office/drawing/2014/main" id="{6E5262C3-0603-403F-AB36-FB4EB9FC7BCB}"/>
              </a:ext>
            </a:extLst>
          </p:cNvPr>
          <p:cNvSpPr>
            <a:spLocks noGrp="1"/>
          </p:cNvSpPr>
          <p:nvPr>
            <p:ph type="body" sz="quarter" idx="25" hasCustomPrompt="1"/>
          </p:nvPr>
        </p:nvSpPr>
        <p:spPr>
          <a:xfrm>
            <a:off x="5918035" y="5070254"/>
            <a:ext cx="27844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 xmlns:a16="http://schemas.microsoft.com/office/drawing/2014/main" id="{D2FBACFC-8B68-4A37-95A4-26BE5A23D759}"/>
              </a:ext>
            </a:extLst>
          </p:cNvPr>
          <p:cNvSpPr>
            <a:spLocks noGrp="1"/>
          </p:cNvSpPr>
          <p:nvPr>
            <p:ph type="pic" sz="quarter" idx="37"/>
          </p:nvPr>
        </p:nvSpPr>
        <p:spPr>
          <a:xfrm>
            <a:off x="765043" y="3976866"/>
            <a:ext cx="2455164" cy="1618488"/>
          </a:xfrm>
        </p:spPr>
        <p:txBody>
          <a:bodyPr anchor="ctr" anchorCtr="0">
            <a:noAutofit/>
          </a:bodyPr>
          <a:lstStyle>
            <a:lvl1pPr marL="0" indent="0" algn="ctr">
              <a:buNone/>
              <a:defRPr sz="1400">
                <a:solidFill>
                  <a:schemeClr val="bg1"/>
                </a:solidFill>
              </a:defRPr>
            </a:lvl1pPr>
          </a:lstStyle>
          <a:p>
            <a:r>
              <a:rPr lang="pl-PL" noProof="0" smtClean="0"/>
              <a:t>Kliknij ikonę, aby dodać obraz</a:t>
            </a:r>
            <a:endParaRPr lang="en-US" noProof="0" dirty="0"/>
          </a:p>
        </p:txBody>
      </p:sp>
      <p:sp>
        <p:nvSpPr>
          <p:cNvPr id="46" name="Picture Placeholder 12">
            <a:extLst>
              <a:ext uri="{FF2B5EF4-FFF2-40B4-BE49-F238E27FC236}">
                <a16:creationId xmlns="" xmlns:a16="http://schemas.microsoft.com/office/drawing/2014/main" id="{5A6A36C6-8489-4333-927A-141D8F98AE50}"/>
              </a:ext>
            </a:extLst>
          </p:cNvPr>
          <p:cNvSpPr>
            <a:spLocks noGrp="1"/>
          </p:cNvSpPr>
          <p:nvPr>
            <p:ph type="pic" sz="quarter" idx="43"/>
          </p:nvPr>
        </p:nvSpPr>
        <p:spPr>
          <a:xfrm>
            <a:off x="3596095" y="4041034"/>
            <a:ext cx="1949399" cy="896112"/>
          </a:xfrm>
        </p:spPr>
        <p:txBody>
          <a:bodyPr anchor="ctr" anchorCtr="0">
            <a:noAutofit/>
          </a:bodyPr>
          <a:lstStyle>
            <a:lvl1pPr marL="0" indent="0" algn="ctr">
              <a:buNone/>
              <a:defRPr sz="1400">
                <a:solidFill>
                  <a:schemeClr val="bg1"/>
                </a:solidFill>
              </a:defRPr>
            </a:lvl1pPr>
          </a:lstStyle>
          <a:p>
            <a:r>
              <a:rPr lang="pl-PL" noProof="0" smtClean="0"/>
              <a:t>Kliknij ikonę, aby dodać obraz</a:t>
            </a:r>
            <a:endParaRPr lang="en-US" noProof="0" dirty="0"/>
          </a:p>
        </p:txBody>
      </p:sp>
      <p:sp>
        <p:nvSpPr>
          <p:cNvPr id="47" name="Picture Placeholder 9">
            <a:extLst>
              <a:ext uri="{FF2B5EF4-FFF2-40B4-BE49-F238E27FC236}">
                <a16:creationId xmlns="" xmlns:a16="http://schemas.microsoft.com/office/drawing/2014/main" id="{BB2DF986-C446-4302-9099-B1512AD5D8CA}"/>
              </a:ext>
            </a:extLst>
          </p:cNvPr>
          <p:cNvSpPr>
            <a:spLocks noGrp="1"/>
          </p:cNvSpPr>
          <p:nvPr>
            <p:ph type="pic" sz="quarter" idx="44"/>
          </p:nvPr>
        </p:nvSpPr>
        <p:spPr>
          <a:xfrm>
            <a:off x="5907716" y="4041034"/>
            <a:ext cx="1949400" cy="896400"/>
          </a:xfrm>
        </p:spPr>
        <p:txBody>
          <a:bodyPr anchor="ctr" anchorCtr="0">
            <a:normAutofit/>
          </a:bodyPr>
          <a:lstStyle>
            <a:lvl1pPr marL="0" indent="0" algn="ctr">
              <a:buNone/>
              <a:defRPr sz="1400">
                <a:solidFill>
                  <a:schemeClr val="bg1"/>
                </a:solidFill>
              </a:defRPr>
            </a:lvl1pPr>
          </a:lstStyle>
          <a:p>
            <a:r>
              <a:rPr lang="pl-PL" noProof="0" smtClean="0"/>
              <a:t>Kliknij ikonę, aby dodać obraz</a:t>
            </a:r>
            <a:endParaRPr lang="en-US" noProof="0" dirty="0"/>
          </a:p>
        </p:txBody>
      </p:sp>
    </p:spTree>
    <p:extLst>
      <p:ext uri="{BB962C8B-B14F-4D97-AF65-F5344CB8AC3E}">
        <p14:creationId xmlns=""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główek sekcji">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E88C711-3D16-496B-BF96-001A0C0A3AAF}"/>
              </a:ext>
              <a:ext uri="{C183D7F6-B498-43B3-948B-1728B52AA6E4}">
                <adec:decorative xmlns="" xmlns:adec="http://schemas.microsoft.com/office/drawing/2017/decorative" val="1"/>
              </a:ext>
            </a:extLst>
          </p:cNvPr>
          <p:cNvSpPr/>
          <p:nvPr/>
        </p:nvSpPr>
        <p:spPr>
          <a:xfrm>
            <a:off x="8761780" y="6430061"/>
            <a:ext cx="18105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3410712"/>
            <a:ext cx="894969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628650" y="3981036"/>
            <a:ext cx="78867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3052953" y="4804366"/>
            <a:ext cx="3038094"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 xmlns:a16="http://schemas.microsoft.com/office/drawing/2014/main" id="{F4F6DD4A-6071-4D11-ABDB-28EA5AC87154}"/>
              </a:ext>
            </a:extLst>
          </p:cNvPr>
          <p:cNvSpPr>
            <a:spLocks noGrp="1"/>
          </p:cNvSpPr>
          <p:nvPr>
            <p:ph type="body" idx="1" hasCustomPrompt="1"/>
          </p:nvPr>
        </p:nvSpPr>
        <p:spPr>
          <a:xfrm>
            <a:off x="623887" y="4942478"/>
            <a:ext cx="78867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51435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630936" y="1169256"/>
            <a:ext cx="3964436"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 xmlns:a16="http://schemas.microsoft.com/office/drawing/2014/main" id="{028AD4F5-2320-4533-9EC4-9832091E65CB}"/>
              </a:ext>
            </a:extLst>
          </p:cNvPr>
          <p:cNvSpPr>
            <a:spLocks noGrp="1"/>
          </p:cNvSpPr>
          <p:nvPr>
            <p:ph type="body" sz="quarter" idx="13" hasCustomPrompt="1"/>
          </p:nvPr>
        </p:nvSpPr>
        <p:spPr>
          <a:xfrm>
            <a:off x="630936" y="2136036"/>
            <a:ext cx="3964436"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270" y="1992586"/>
            <a:ext cx="3321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 xmlns:a16="http://schemas.microsoft.com/office/drawing/2014/main" id="{302F0820-F94A-40EF-B3BE-26CD0CB55173}"/>
              </a:ext>
            </a:extLst>
          </p:cNvPr>
          <p:cNvSpPr>
            <a:spLocks noGrp="1"/>
          </p:cNvSpPr>
          <p:nvPr>
            <p:ph type="body" sz="quarter" idx="15" hasCustomPrompt="1"/>
          </p:nvPr>
        </p:nvSpPr>
        <p:spPr>
          <a:xfrm>
            <a:off x="628650" y="3100270"/>
            <a:ext cx="3966722"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9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CF097552-E3A8-41F6-B00B-4A39A247AA0E}"/>
              </a:ext>
            </a:extLst>
          </p:cNvPr>
          <p:cNvSpPr>
            <a:spLocks noGrp="1"/>
          </p:cNvSpPr>
          <p:nvPr>
            <p:ph type="title" hasCustomPrompt="1"/>
          </p:nvPr>
        </p:nvSpPr>
        <p:spPr>
          <a:xfrm>
            <a:off x="630936" y="1093460"/>
            <a:ext cx="3990290"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 xmlns:a16="http://schemas.microsoft.com/office/drawing/2014/main" id="{028AD4F5-2320-4533-9EC4-9832091E65CB}"/>
              </a:ext>
            </a:extLst>
          </p:cNvPr>
          <p:cNvSpPr>
            <a:spLocks noGrp="1"/>
          </p:cNvSpPr>
          <p:nvPr>
            <p:ph type="body" sz="quarter" idx="13" hasCustomPrompt="1"/>
          </p:nvPr>
        </p:nvSpPr>
        <p:spPr>
          <a:xfrm>
            <a:off x="630936" y="2060240"/>
            <a:ext cx="3990290"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 xmlns:a16="http://schemas.microsoft.com/office/drawing/2014/main" id="{E7822F33-D675-4E6C-BD09-D9C78365BB41}"/>
              </a:ext>
              <a:ext uri="{C183D7F6-B498-43B3-948B-1728B52AA6E4}">
                <adec:decorative xmlns="" xmlns:adec="http://schemas.microsoft.com/office/drawing/2017/decorative" val="1"/>
              </a:ext>
            </a:extLst>
          </p:cNvPr>
          <p:cNvSpPr/>
          <p:nvPr/>
        </p:nvSpPr>
        <p:spPr>
          <a:xfrm>
            <a:off x="686020" y="1916790"/>
            <a:ext cx="3375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 xmlns:a16="http://schemas.microsoft.com/office/drawing/2014/main" id="{4B6CBCCA-9781-462D-AF43-C6AAE3D1AAA9}"/>
              </a:ext>
            </a:extLst>
          </p:cNvPr>
          <p:cNvSpPr>
            <a:spLocks noGrp="1"/>
          </p:cNvSpPr>
          <p:nvPr>
            <p:ph type="body" sz="quarter" idx="15" hasCustomPrompt="1"/>
          </p:nvPr>
        </p:nvSpPr>
        <p:spPr>
          <a:xfrm>
            <a:off x="5113423" y="1125545"/>
            <a:ext cx="353088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endParaRPr lang="pl-PL"/>
          </a:p>
        </p:txBody>
      </p:sp>
      <p:sp>
        <p:nvSpPr>
          <p:cNvPr id="8" name="Text Placeholder 2">
            <a:extLst>
              <a:ext uri="{FF2B5EF4-FFF2-40B4-BE49-F238E27FC236}">
                <a16:creationId xmlns="" xmlns:a16="http://schemas.microsoft.com/office/drawing/2014/main" id="{03373955-AB5B-4186-8098-9DBA0AB2650E}"/>
              </a:ext>
            </a:extLst>
          </p:cNvPr>
          <p:cNvSpPr>
            <a:spLocks noGrp="1"/>
          </p:cNvSpPr>
          <p:nvPr>
            <p:ph type="body" idx="1" hasCustomPrompt="1"/>
          </p:nvPr>
        </p:nvSpPr>
        <p:spPr>
          <a:xfrm>
            <a:off x="869737" y="2738212"/>
            <a:ext cx="3137738"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628651" y="1835245"/>
            <a:ext cx="78866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 xmlns:a16="http://schemas.microsoft.com/office/drawing/2014/main" id="{23A3472E-32B4-4CAD-B5D0-420AA3FB4CE3}"/>
              </a:ext>
            </a:extLst>
          </p:cNvPr>
          <p:cNvSpPr>
            <a:spLocks noGrp="1"/>
          </p:cNvSpPr>
          <p:nvPr>
            <p:ph type="body" idx="18" hasCustomPrompt="1"/>
          </p:nvPr>
        </p:nvSpPr>
        <p:spPr>
          <a:xfrm>
            <a:off x="4970341" y="2738212"/>
            <a:ext cx="3137738"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 xmlns:a16="http://schemas.microsoft.com/office/drawing/2014/main" id="{1AEED068-3EA0-4BF4-875C-02473E9EB0CC}"/>
              </a:ext>
            </a:extLst>
          </p:cNvPr>
          <p:cNvSpPr>
            <a:spLocks noGrp="1"/>
          </p:cNvSpPr>
          <p:nvPr>
            <p:ph type="body" sz="quarter" idx="20" hasCustomPrompt="1"/>
          </p:nvPr>
        </p:nvSpPr>
        <p:spPr>
          <a:xfrm>
            <a:off x="869737" y="3428502"/>
            <a:ext cx="3274219"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 xmlns:a16="http://schemas.microsoft.com/office/drawing/2014/main" id="{3590B9DA-A2DF-4AE1-9A98-C7B84F48C3A9}"/>
              </a:ext>
            </a:extLst>
          </p:cNvPr>
          <p:cNvSpPr>
            <a:spLocks noGrp="1"/>
          </p:cNvSpPr>
          <p:nvPr>
            <p:ph type="body" sz="quarter" idx="21" hasCustomPrompt="1"/>
          </p:nvPr>
        </p:nvSpPr>
        <p:spPr>
          <a:xfrm>
            <a:off x="4970341" y="3428502"/>
            <a:ext cx="3274219"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628650" y="557630"/>
            <a:ext cx="78867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p:nvSpPr>
        <p:spPr>
          <a:xfrm>
            <a:off x="3083814" y="1667974"/>
            <a:ext cx="2976372"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p:nvSpPr>
        <p:spPr>
          <a:xfrm>
            <a:off x="97155" y="128016"/>
            <a:ext cx="8949690" cy="6601968"/>
          </a:xfrm>
          <a:prstGeom prst="rect">
            <a:avLst/>
          </a:prstGeom>
          <a:blipFill>
            <a:blip r:embed="rId2" cstate="prin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endParaRPr lang="pl-PL"/>
          </a:p>
        </p:txBody>
      </p:sp>
      <p:sp>
        <p:nvSpPr>
          <p:cNvPr id="9" name="Text Placeholder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630936" y="3359239"/>
            <a:ext cx="326826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630936" y="2081625"/>
            <a:ext cx="3268266"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p:nvSpPr>
        <p:spPr>
          <a:xfrm>
            <a:off x="683908" y="3191969"/>
            <a:ext cx="297637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 xmlns:a16="http://schemas.microsoft.com/office/drawing/2014/main" id="{BE9C98A7-B145-402E-BADA-CE785E3BA996}"/>
              </a:ext>
            </a:extLst>
          </p:cNvPr>
          <p:cNvSpPr>
            <a:spLocks noGrp="1"/>
          </p:cNvSpPr>
          <p:nvPr>
            <p:ph type="chart" sz="quarter" idx="32"/>
          </p:nvPr>
        </p:nvSpPr>
        <p:spPr>
          <a:xfrm>
            <a:off x="5236029" y="1246189"/>
            <a:ext cx="3213497" cy="4365625"/>
          </a:xfrm>
        </p:spPr>
        <p:txBody>
          <a:bodyPr anchor="ctr" anchorCtr="0">
            <a:normAutofit/>
          </a:bodyPr>
          <a:lstStyle>
            <a:lvl1pPr marL="0" indent="0" algn="ctr">
              <a:buNone/>
              <a:defRPr sz="1600">
                <a:solidFill>
                  <a:schemeClr val="tx1">
                    <a:lumMod val="50000"/>
                    <a:lumOff val="50000"/>
                  </a:schemeClr>
                </a:solidFill>
              </a:defRPr>
            </a:lvl1pPr>
          </a:lstStyle>
          <a:p>
            <a:r>
              <a:rPr lang="pl-PL" noProof="0" smtClean="0"/>
              <a:t>Kliknij ikonę, aby dodać wykres</a:t>
            </a:r>
            <a:endParaRPr lang="en-US" noProof="0" dirty="0"/>
          </a:p>
        </p:txBody>
      </p:sp>
    </p:spTree>
    <p:extLst>
      <p:ext uri="{BB962C8B-B14F-4D97-AF65-F5344CB8AC3E}">
        <p14:creationId xmlns=""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endParaRPr lang="pl-PL"/>
          </a:p>
        </p:txBody>
      </p:sp>
      <p:sp>
        <p:nvSpPr>
          <p:cNvPr id="9" name="Text Placeholder 26">
            <a:extLst>
              <a:ext uri="{FF2B5EF4-FFF2-40B4-BE49-F238E27FC236}">
                <a16:creationId xmlns="" xmlns:a16="http://schemas.microsoft.com/office/drawing/2014/main" id="{B534F865-65DF-4129-9CE5-414E24937576}"/>
              </a:ext>
            </a:extLst>
          </p:cNvPr>
          <p:cNvSpPr>
            <a:spLocks noGrp="1"/>
          </p:cNvSpPr>
          <p:nvPr>
            <p:ph type="body" sz="quarter" idx="16" hasCustomPrompt="1"/>
          </p:nvPr>
        </p:nvSpPr>
        <p:spPr>
          <a:xfrm>
            <a:off x="6512672" y="3359239"/>
            <a:ext cx="1947672"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6512672" y="1757775"/>
            <a:ext cx="2002394"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 xmlns:a16="http://schemas.microsoft.com/office/drawing/2014/main" id="{2D3F74C5-9ADD-4AE3-BCA5-88726CC2A1A3}"/>
              </a:ext>
              <a:ext uri="{C183D7F6-B498-43B3-948B-1728B52AA6E4}">
                <adec:decorative xmlns="" xmlns:adec="http://schemas.microsoft.com/office/drawing/2017/decorative" val="1"/>
              </a:ext>
            </a:extLst>
          </p:cNvPr>
          <p:cNvSpPr/>
          <p:nvPr/>
        </p:nvSpPr>
        <p:spPr>
          <a:xfrm>
            <a:off x="6512672" y="3191969"/>
            <a:ext cx="115900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 xmlns:a16="http://schemas.microsoft.com/office/drawing/2014/main" id="{62814DE5-26B2-4A8E-BA8D-A2E4C5547EB9}"/>
              </a:ext>
            </a:extLst>
          </p:cNvPr>
          <p:cNvSpPr>
            <a:spLocks noGrp="1"/>
          </p:cNvSpPr>
          <p:nvPr>
            <p:ph type="tbl" sz="quarter" idx="17"/>
          </p:nvPr>
        </p:nvSpPr>
        <p:spPr>
          <a:xfrm>
            <a:off x="683418" y="1505434"/>
            <a:ext cx="4920854" cy="3847135"/>
          </a:xfrm>
        </p:spPr>
        <p:txBody>
          <a:bodyPr anchor="ctr" anchorCtr="0">
            <a:normAutofit/>
          </a:bodyPr>
          <a:lstStyle>
            <a:lvl1pPr marL="0" indent="0" algn="ctr">
              <a:buNone/>
              <a:defRPr sz="1600">
                <a:solidFill>
                  <a:schemeClr val="tx1">
                    <a:lumMod val="50000"/>
                    <a:lumOff val="50000"/>
                  </a:schemeClr>
                </a:solidFill>
              </a:defRPr>
            </a:lvl1pPr>
          </a:lstStyle>
          <a:p>
            <a:r>
              <a:rPr lang="pl-PL" noProof="0" smtClean="0"/>
              <a:t>Kliknij ikonę, aby dodać tabelę</a:t>
            </a:r>
            <a:endParaRPr lang="en-US" noProof="0" dirty="0"/>
          </a:p>
        </p:txBody>
      </p:sp>
    </p:spTree>
    <p:extLst>
      <p:ext uri="{BB962C8B-B14F-4D97-AF65-F5344CB8AC3E}">
        <p14:creationId xmlns=""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83C23D1-BE9A-4E52-9BEF-D55C4CB7574F}"/>
              </a:ext>
              <a:ext uri="{C183D7F6-B498-43B3-948B-1728B52AA6E4}">
                <adec:decorative xmlns="" xmlns:adec="http://schemas.microsoft.com/office/drawing/2017/decorative" val="1"/>
              </a:ext>
            </a:extLst>
          </p:cNvPr>
          <p:cNvSpPr/>
          <p:nvPr/>
        </p:nvSpPr>
        <p:spPr>
          <a:xfrm>
            <a:off x="8734349" y="6386170"/>
            <a:ext cx="23042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 xmlns:a16="http://schemas.microsoft.com/office/drawing/2014/main" id="{CECF654C-A7AE-4727-9F7F-492670C3E642}"/>
              </a:ext>
            </a:extLst>
          </p:cNvPr>
          <p:cNvSpPr/>
          <p:nvPr/>
        </p:nvSpPr>
        <p:spPr>
          <a:xfrm>
            <a:off x="97155" y="128016"/>
            <a:ext cx="8949690" cy="6601968"/>
          </a:xfrm>
          <a:prstGeom prst="rect">
            <a:avLst/>
          </a:prstGeom>
          <a:blipFill>
            <a:blip r:embed="rId2" cstate="print"/>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834F3F28-2A24-40B5-AC8C-5A53DC799A96}"/>
              </a:ext>
              <a:ext uri="{C183D7F6-B498-43B3-948B-1728B52AA6E4}">
                <adec:decorative xmlns="" xmlns:adec="http://schemas.microsoft.com/office/drawing/2017/decorative" val="1"/>
              </a:ext>
            </a:extLst>
          </p:cNvPr>
          <p:cNvSpPr/>
          <p:nvPr/>
        </p:nvSpPr>
        <p:spPr>
          <a:xfrm>
            <a:off x="97155" y="128016"/>
            <a:ext cx="894969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79D2C969-FCE5-427B-89DE-6A79722FB6FC}"/>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CC7A2807-F7BA-4350-93C3-95213A4854E0}"/>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2F6AE88-305E-4E68-AF8E-10BCB695A1D5}"/>
              </a:ext>
            </a:extLst>
          </p:cNvPr>
          <p:cNvSpPr>
            <a:spLocks noGrp="1"/>
          </p:cNvSpPr>
          <p:nvPr>
            <p:ph type="ftr" sz="quarter" idx="12"/>
          </p:nvPr>
        </p:nvSpPr>
        <p:spPr/>
        <p:txBody>
          <a:bodyPr/>
          <a:lstStyle/>
          <a:p>
            <a:endParaRPr lang="pl-PL"/>
          </a:p>
        </p:txBody>
      </p:sp>
      <p:sp>
        <p:nvSpPr>
          <p:cNvPr id="7" name="Oval 6">
            <a:extLst>
              <a:ext uri="{FF2B5EF4-FFF2-40B4-BE49-F238E27FC236}">
                <a16:creationId xmlns="" xmlns:a16="http://schemas.microsoft.com/office/drawing/2014/main" id="{95BAC97E-3C4E-4D04-8A57-DC61E07CB8FD}"/>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 xmlns:a16="http://schemas.microsoft.com/office/drawing/2014/main" id="{B33A3032-1037-4342-827F-CF1349978260}"/>
              </a:ext>
            </a:extLst>
          </p:cNvPr>
          <p:cNvSpPr>
            <a:spLocks noGrp="1"/>
          </p:cNvSpPr>
          <p:nvPr>
            <p:ph type="body" sz="quarter" idx="16" hasCustomPrompt="1"/>
          </p:nvPr>
        </p:nvSpPr>
        <p:spPr>
          <a:xfrm>
            <a:off x="628651" y="1835245"/>
            <a:ext cx="78866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 xmlns:a16="http://schemas.microsoft.com/office/drawing/2014/main" id="{FD6F6A17-AFDC-40C7-9D63-50FA052A1614}"/>
              </a:ext>
            </a:extLst>
          </p:cNvPr>
          <p:cNvSpPr>
            <a:spLocks noGrp="1"/>
          </p:cNvSpPr>
          <p:nvPr>
            <p:ph type="title" hasCustomPrompt="1"/>
          </p:nvPr>
        </p:nvSpPr>
        <p:spPr>
          <a:xfrm>
            <a:off x="628650" y="557630"/>
            <a:ext cx="78867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 xmlns:a16="http://schemas.microsoft.com/office/drawing/2014/main" id="{6668B9DC-C6AF-45D4-BBA3-A5EF781EAB7F}"/>
              </a:ext>
              <a:ext uri="{C183D7F6-B498-43B3-948B-1728B52AA6E4}">
                <adec:decorative xmlns="" xmlns:adec="http://schemas.microsoft.com/office/drawing/2017/decorative" val="1"/>
              </a:ext>
            </a:extLst>
          </p:cNvPr>
          <p:cNvSpPr/>
          <p:nvPr/>
        </p:nvSpPr>
        <p:spPr>
          <a:xfrm>
            <a:off x="2819781" y="1667974"/>
            <a:ext cx="3504438"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 xmlns:a16="http://schemas.microsoft.com/office/drawing/2014/main" id="{EC40FB52-44A8-43D1-8B33-F4E55A83AC38}"/>
              </a:ext>
            </a:extLst>
          </p:cNvPr>
          <p:cNvSpPr/>
          <p:nvPr/>
        </p:nvSpPr>
        <p:spPr>
          <a:xfrm>
            <a:off x="97155" y="128016"/>
            <a:ext cx="8949690" cy="6601968"/>
          </a:xfrm>
          <a:prstGeom prst="rect">
            <a:avLst/>
          </a:prstGeom>
          <a:blipFill>
            <a:blip r:embed="rId2" cstate="prin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 xmlns:a16="http://schemas.microsoft.com/office/drawing/2014/main" id="{164ACA68-1C2C-4C4D-9CB4-1C8BF3E03F57}"/>
              </a:ext>
              <a:ext uri="{C183D7F6-B498-43B3-948B-1728B52AA6E4}">
                <adec:decorative xmlns="" xmlns:adec="http://schemas.microsoft.com/office/drawing/2017/decorative" val="1"/>
              </a:ext>
            </a:extLst>
          </p:cNvPr>
          <p:cNvSpPr/>
          <p:nvPr/>
        </p:nvSpPr>
        <p:spPr>
          <a:xfrm>
            <a:off x="97155" y="128016"/>
            <a:ext cx="894969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 xmlns:a16="http://schemas.microsoft.com/office/drawing/2014/main" id="{906ADBD7-8355-4951-B459-EC284BCE83AA}"/>
              </a:ext>
            </a:extLst>
          </p:cNvPr>
          <p:cNvSpPr>
            <a:spLocks noGrp="1"/>
          </p:cNvSpPr>
          <p:nvPr>
            <p:ph type="sldNum" sz="quarter" idx="10"/>
          </p:nvPr>
        </p:nvSpPr>
        <p:spPr/>
        <p:txBody>
          <a:bodyPr/>
          <a:lstStyle/>
          <a:p>
            <a:fld id="{7EAFA6B8-2C35-4AEE-BF10-A415CBC0AE53}" type="slidenum">
              <a:rPr lang="pl-PL" smtClean="0"/>
              <a:pPr/>
              <a:t>‹#›</a:t>
            </a:fld>
            <a:endParaRPr lang="pl-PL"/>
          </a:p>
        </p:txBody>
      </p:sp>
      <p:sp>
        <p:nvSpPr>
          <p:cNvPr id="4" name="Date Placeholder 3">
            <a:extLst>
              <a:ext uri="{FF2B5EF4-FFF2-40B4-BE49-F238E27FC236}">
                <a16:creationId xmlns="" xmlns:a16="http://schemas.microsoft.com/office/drawing/2014/main" id="{D8A140A0-8435-451E-9A8E-9C33B97E1B11}"/>
              </a:ext>
            </a:extLst>
          </p:cNvPr>
          <p:cNvSpPr>
            <a:spLocks noGrp="1"/>
          </p:cNvSpPr>
          <p:nvPr>
            <p:ph type="dt" sz="half" idx="11"/>
          </p:nvPr>
        </p:nvSpPr>
        <p:spPr/>
        <p:txBody>
          <a:bodyPr/>
          <a:lstStyle/>
          <a:p>
            <a:fld id="{094D2F35-4E57-4447-8BE5-583227E766E3}" type="datetimeFigureOut">
              <a:rPr lang="pl-PL" smtClean="0"/>
              <a:pPr/>
              <a:t>2021-04-17</a:t>
            </a:fld>
            <a:endParaRPr lang="pl-PL"/>
          </a:p>
        </p:txBody>
      </p:sp>
      <p:sp>
        <p:nvSpPr>
          <p:cNvPr id="5" name="Footer Placeholder 4">
            <a:extLst>
              <a:ext uri="{FF2B5EF4-FFF2-40B4-BE49-F238E27FC236}">
                <a16:creationId xmlns="" xmlns:a16="http://schemas.microsoft.com/office/drawing/2014/main" id="{93BDD90A-F598-4982-8244-00A2189F77BD}"/>
              </a:ext>
            </a:extLst>
          </p:cNvPr>
          <p:cNvSpPr>
            <a:spLocks noGrp="1"/>
          </p:cNvSpPr>
          <p:nvPr>
            <p:ph type="ftr" sz="quarter" idx="12"/>
          </p:nvPr>
        </p:nvSpPr>
        <p:spPr/>
        <p:txBody>
          <a:bodyPr/>
          <a:lstStyle/>
          <a:p>
            <a:endParaRPr lang="pl-PL"/>
          </a:p>
        </p:txBody>
      </p:sp>
      <p:sp>
        <p:nvSpPr>
          <p:cNvPr id="14" name="Title 1">
            <a:extLst>
              <a:ext uri="{FF2B5EF4-FFF2-40B4-BE49-F238E27FC236}">
                <a16:creationId xmlns="" xmlns:a16="http://schemas.microsoft.com/office/drawing/2014/main" id="{4510C334-F1CE-4CEF-ADC6-D1BADB9947D6}"/>
              </a:ext>
            </a:extLst>
          </p:cNvPr>
          <p:cNvSpPr>
            <a:spLocks noGrp="1"/>
          </p:cNvSpPr>
          <p:nvPr>
            <p:ph type="title" hasCustomPrompt="1"/>
          </p:nvPr>
        </p:nvSpPr>
        <p:spPr>
          <a:xfrm>
            <a:off x="628650" y="268874"/>
            <a:ext cx="78867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 xmlns:a16="http://schemas.microsoft.com/office/drawing/2014/main" id="{B6E88236-C248-4008-9619-75BCE6D3401C}"/>
              </a:ext>
              <a:ext uri="{C183D7F6-B498-43B3-948B-1728B52AA6E4}">
                <adec:decorative xmlns="" xmlns:adec="http://schemas.microsoft.com/office/drawing/2017/decorative" val="1"/>
              </a:ext>
            </a:extLst>
          </p:cNvPr>
          <p:cNvSpPr/>
          <p:nvPr/>
        </p:nvSpPr>
        <p:spPr>
          <a:xfrm>
            <a:off x="4431411" y="6114045"/>
            <a:ext cx="281178"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 xmlns:a16="http://schemas.microsoft.com/office/drawing/2014/main" id="{A11F77F4-4B16-4503-B9B6-AE22C686E3E3}"/>
              </a:ext>
            </a:extLst>
          </p:cNvPr>
          <p:cNvSpPr>
            <a:spLocks noGrp="1"/>
          </p:cNvSpPr>
          <p:nvPr>
            <p:ph type="media" sz="quarter" idx="17"/>
          </p:nvPr>
        </p:nvSpPr>
        <p:spPr>
          <a:xfrm>
            <a:off x="1046988" y="1497770"/>
            <a:ext cx="7050024" cy="4215384"/>
          </a:xfrm>
        </p:spPr>
        <p:txBody>
          <a:bodyPr anchor="ctr" anchorCtr="0">
            <a:normAutofit/>
          </a:bodyPr>
          <a:lstStyle>
            <a:lvl1pPr marL="0" indent="0" algn="ctr">
              <a:buNone/>
              <a:defRPr sz="1400"/>
            </a:lvl1pPr>
          </a:lstStyle>
          <a:p>
            <a:r>
              <a:rPr lang="pl-PL" noProof="0" smtClean="0"/>
              <a:t>Kliknij ikonę, aby dodać multimedia</a:t>
            </a:r>
            <a:endParaRPr lang="en-US" noProof="0" dirty="0"/>
          </a:p>
        </p:txBody>
      </p:sp>
    </p:spTree>
    <p:extLst>
      <p:ext uri="{BB962C8B-B14F-4D97-AF65-F5344CB8AC3E}">
        <p14:creationId xmlns=""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4365959" y="6118485"/>
            <a:ext cx="41208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7EAFA6B8-2C35-4AEE-BF10-A415CBC0AE53}" type="slidenum">
              <a:rPr lang="pl-PL" smtClean="0"/>
              <a:pPr/>
              <a:t>‹#›</a:t>
            </a:fld>
            <a:endParaRPr lang="pl-PL"/>
          </a:p>
        </p:txBody>
      </p:sp>
      <p:sp>
        <p:nvSpPr>
          <p:cNvPr id="2" name="Title Placeholder 1">
            <a:extLst>
              <a:ext uri="{FF2B5EF4-FFF2-40B4-BE49-F238E27FC236}">
                <a16:creationId xmlns="" xmlns:a16="http://schemas.microsoft.com/office/drawing/2014/main" id="{A8DB6A3A-74E6-4FE2-8AD2-CEB07044718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noProof="0" smtClean="0"/>
              <a:t>Kliknij, aby edytować styl</a:t>
            </a:r>
            <a:endParaRPr lang="en-US" noProof="0"/>
          </a:p>
        </p:txBody>
      </p:sp>
      <p:sp>
        <p:nvSpPr>
          <p:cNvPr id="3" name="Text Placeholder 2">
            <a:extLst>
              <a:ext uri="{FF2B5EF4-FFF2-40B4-BE49-F238E27FC236}">
                <a16:creationId xmlns="" xmlns:a16="http://schemas.microsoft.com/office/drawing/2014/main" id="{2C0128AA-FDF4-4DD5-A009-3C58D24570F2}"/>
              </a:ext>
            </a:extLst>
          </p:cNvPr>
          <p:cNvSpPr>
            <a:spLocks noGrp="1"/>
          </p:cNvSpPr>
          <p:nvPr>
            <p:ph type="body" idx="1"/>
          </p:nvPr>
        </p:nvSpPr>
        <p:spPr>
          <a:xfrm>
            <a:off x="628650" y="1825625"/>
            <a:ext cx="78867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BB1C2DC0-7E13-4A66-9F9B-371BA9C6E4F1}"/>
              </a:ext>
            </a:extLst>
          </p:cNvPr>
          <p:cNvSpPr>
            <a:spLocks noGrp="1"/>
          </p:cNvSpPr>
          <p:nvPr>
            <p:ph type="dt" sz="half" idx="2"/>
          </p:nvPr>
        </p:nvSpPr>
        <p:spPr>
          <a:xfrm>
            <a:off x="6457950" y="6118485"/>
            <a:ext cx="2057400" cy="365125"/>
          </a:xfrm>
          <a:prstGeom prst="rect">
            <a:avLst/>
          </a:prstGeom>
        </p:spPr>
        <p:txBody>
          <a:bodyPr vert="horz" lIns="91440" tIns="45720" rIns="91440" bIns="45720" rtlCol="0" anchor="ctr"/>
          <a:lstStyle>
            <a:lvl1pPr algn="r">
              <a:defRPr sz="1600">
                <a:solidFill>
                  <a:schemeClr val="bg2"/>
                </a:solidFill>
              </a:defRPr>
            </a:lvl1pPr>
          </a:lstStyle>
          <a:p>
            <a:fld id="{094D2F35-4E57-4447-8BE5-583227E766E3}" type="datetimeFigureOut">
              <a:rPr lang="pl-PL" smtClean="0"/>
              <a:pPr/>
              <a:t>2021-04-17</a:t>
            </a:fld>
            <a:endParaRPr lang="pl-PL"/>
          </a:p>
        </p:txBody>
      </p:sp>
      <p:sp>
        <p:nvSpPr>
          <p:cNvPr id="11" name="Footer Placeholder 4">
            <a:extLst>
              <a:ext uri="{FF2B5EF4-FFF2-40B4-BE49-F238E27FC236}">
                <a16:creationId xmlns="" xmlns:a16="http://schemas.microsoft.com/office/drawing/2014/main" id="{1F296578-6D40-435B-861E-0904DDC10B7C}"/>
              </a:ext>
            </a:extLst>
          </p:cNvPr>
          <p:cNvSpPr>
            <a:spLocks noGrp="1"/>
          </p:cNvSpPr>
          <p:nvPr>
            <p:ph type="ftr" sz="quarter" idx="3"/>
          </p:nvPr>
        </p:nvSpPr>
        <p:spPr>
          <a:xfrm>
            <a:off x="628651" y="6118485"/>
            <a:ext cx="2549072" cy="365125"/>
          </a:xfrm>
          <a:prstGeom prst="rect">
            <a:avLst/>
          </a:prstGeom>
        </p:spPr>
        <p:txBody>
          <a:bodyPr vert="horz" lIns="91440" tIns="45720" rIns="91440" bIns="45720" rtlCol="0" anchor="ctr"/>
          <a:lstStyle>
            <a:lvl1pPr algn="l">
              <a:defRPr sz="1600">
                <a:solidFill>
                  <a:schemeClr val="bg2"/>
                </a:solidFill>
              </a:defRPr>
            </a:lvl1pPr>
          </a:lstStyle>
          <a:p>
            <a:endParaRPr lang="pl-PL"/>
          </a:p>
        </p:txBody>
      </p:sp>
    </p:spTree>
    <p:extLst>
      <p:ext uri="{BB962C8B-B14F-4D97-AF65-F5344CB8AC3E}">
        <p14:creationId xmlns=""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Dzień Ziemi 2021</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332656"/>
            <a:ext cx="7560840" cy="707886"/>
          </a:xfrm>
          <a:prstGeom prst="rect">
            <a:avLst/>
          </a:prstGeom>
        </p:spPr>
        <p:txBody>
          <a:bodyPr wrap="square">
            <a:spAutoFit/>
          </a:bodyPr>
          <a:lstStyle/>
          <a:p>
            <a:r>
              <a:rPr lang="pl-PL" sz="4000" b="1" dirty="0">
                <a:solidFill>
                  <a:schemeClr val="bg1"/>
                </a:solidFill>
              </a:rPr>
              <a:t>6. Kupuj produkty </a:t>
            </a:r>
            <a:r>
              <a:rPr lang="pl-PL" sz="4000" b="1" dirty="0" smtClean="0">
                <a:solidFill>
                  <a:schemeClr val="bg1"/>
                </a:solidFill>
              </a:rPr>
              <a:t>certyfikowane !</a:t>
            </a:r>
            <a:endParaRPr lang="pl-PL" sz="4000" dirty="0">
              <a:solidFill>
                <a:schemeClr val="bg1"/>
              </a:solidFill>
            </a:endParaRPr>
          </a:p>
        </p:txBody>
      </p:sp>
      <p:sp>
        <p:nvSpPr>
          <p:cNvPr id="3" name="Prostokąt 2"/>
          <p:cNvSpPr/>
          <p:nvPr/>
        </p:nvSpPr>
        <p:spPr>
          <a:xfrm>
            <a:off x="179512" y="1340768"/>
            <a:ext cx="4572000" cy="3785652"/>
          </a:xfrm>
          <a:prstGeom prst="rect">
            <a:avLst/>
          </a:prstGeom>
        </p:spPr>
        <p:txBody>
          <a:bodyPr wrap="square">
            <a:spAutoFit/>
          </a:bodyPr>
          <a:lstStyle/>
          <a:p>
            <a:r>
              <a:rPr lang="pl-PL" sz="2400" dirty="0">
                <a:solidFill>
                  <a:schemeClr val="bg1"/>
                </a:solidFill>
              </a:rPr>
              <a:t>Zobowiąż się, że od tego roku, będziesz kupować produkty certyfikowane, czyli takie, które powstały w sposób zrównoważony i przyjazny środowisku. W przypadku ryb, szukaj oznakowań MSC (ryby dziko żyjące) i ASC (ryby hodowlane), z kolei produkty z papieru powinny mieć certyfikat FSC.</a:t>
            </a:r>
          </a:p>
        </p:txBody>
      </p:sp>
      <p:pic>
        <p:nvPicPr>
          <p:cNvPr id="29698" name="Picture 2" descr="25 proc. ryb pochodzi z nielegalnych źródeł'. Części gatunków grozi  wyginięcie. Których nie kupować?"/>
          <p:cNvPicPr>
            <a:picLocks noChangeAspect="1" noChangeArrowheads="1"/>
          </p:cNvPicPr>
          <p:nvPr/>
        </p:nvPicPr>
        <p:blipFill>
          <a:blip r:embed="rId2" cstate="print"/>
          <a:srcRect/>
          <a:stretch>
            <a:fillRect/>
          </a:stretch>
        </p:blipFill>
        <p:spPr bwMode="auto">
          <a:xfrm>
            <a:off x="5292080" y="980728"/>
            <a:ext cx="3529236" cy="2066311"/>
          </a:xfrm>
          <a:prstGeom prst="rect">
            <a:avLst/>
          </a:prstGeom>
          <a:noFill/>
        </p:spPr>
      </p:pic>
      <p:pic>
        <p:nvPicPr>
          <p:cNvPr id="29700" name="Picture 4" descr="Etykiety FSC · FSC Polska"/>
          <p:cNvPicPr>
            <a:picLocks noChangeAspect="1" noChangeArrowheads="1"/>
          </p:cNvPicPr>
          <p:nvPr/>
        </p:nvPicPr>
        <p:blipFill>
          <a:blip r:embed="rId3" cstate="print"/>
          <a:srcRect/>
          <a:stretch>
            <a:fillRect/>
          </a:stretch>
        </p:blipFill>
        <p:spPr bwMode="auto">
          <a:xfrm>
            <a:off x="6623720" y="3068960"/>
            <a:ext cx="2520280" cy="2520280"/>
          </a:xfrm>
          <a:prstGeom prst="rect">
            <a:avLst/>
          </a:prstGeom>
          <a:noFill/>
        </p:spPr>
      </p:pic>
      <p:pic>
        <p:nvPicPr>
          <p:cNvPr id="29702" name="Picture 6" descr="Certyfikacja rolnictwa ekologicznego | PL | TÜV Rheinland"/>
          <p:cNvPicPr>
            <a:picLocks noChangeAspect="1" noChangeArrowheads="1"/>
          </p:cNvPicPr>
          <p:nvPr/>
        </p:nvPicPr>
        <p:blipFill>
          <a:blip r:embed="rId4" cstate="print"/>
          <a:srcRect/>
          <a:stretch>
            <a:fillRect/>
          </a:stretch>
        </p:blipFill>
        <p:spPr bwMode="auto">
          <a:xfrm rot="20585873">
            <a:off x="3919261" y="4445875"/>
            <a:ext cx="2815185" cy="18722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7.Segregacja? Oczywiście!</a:t>
            </a:r>
            <a:endParaRPr lang="pl-PL" dirty="0"/>
          </a:p>
        </p:txBody>
      </p:sp>
      <p:pic>
        <p:nvPicPr>
          <p:cNvPr id="6" name="Symbol zastępczy zawartości 5" descr="segregacja-odpadów.jpg"/>
          <p:cNvPicPr>
            <a:picLocks noGrp="1" noChangeAspect="1"/>
          </p:cNvPicPr>
          <p:nvPr>
            <p:ph idx="1"/>
          </p:nvPr>
        </p:nvPicPr>
        <p:blipFill>
          <a:blip r:embed="rId2" cstate="print"/>
          <a:stretch>
            <a:fillRect/>
          </a:stretch>
        </p:blipFill>
        <p:spPr>
          <a:xfrm>
            <a:off x="395536" y="1412776"/>
            <a:ext cx="8352928" cy="511256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8.Szanuj dzikie zwierzęta!</a:t>
            </a:r>
            <a:br>
              <a:rPr lang="pl-PL" dirty="0" smtClean="0"/>
            </a:br>
            <a:endParaRPr lang="pl-PL" dirty="0"/>
          </a:p>
        </p:txBody>
      </p:sp>
      <p:sp>
        <p:nvSpPr>
          <p:cNvPr id="3" name="Symbol zastępczy zawartości 2"/>
          <p:cNvSpPr>
            <a:spLocks noGrp="1"/>
          </p:cNvSpPr>
          <p:nvPr>
            <p:ph sz="half" idx="1"/>
          </p:nvPr>
        </p:nvSpPr>
        <p:spPr>
          <a:xfrm>
            <a:off x="323528" y="1825624"/>
            <a:ext cx="4191322" cy="4555703"/>
          </a:xfrm>
        </p:spPr>
        <p:txBody>
          <a:bodyPr>
            <a:noAutofit/>
          </a:bodyPr>
          <a:lstStyle/>
          <a:p>
            <a:r>
              <a:rPr lang="pl-PL" sz="1600" dirty="0" smtClean="0"/>
              <a:t>Spacerując po lesie nie sposób jest nie spotkać dzikich zwierząt. W końcu to ich przestrzeń życiowa, a naszym obowiązkiem powinno być traktowanie jej z należytym szacunkiem. Dlatego pamiętaj o tym, aby podczas wędrówki po lesie nie hałasować i zachowywać się spokojnie. Łamiąc te zasady, narażasz zwierzęta na stres, który może powodować zmiany w ich zachowaniu i trybie aktywności dobowej. Dodatkowo, naturalną reakcją dzikiej zwierzyny na obecność człowieka jest ucieczka, przez co zwierzę może nawet opuścić swoje dotychczasowe siedlisko. Dlatego nie planuj tras wędrówkowych w wysokich trawach oraz zaroślach pól i łąk! A jeśli wybierasz się na piknik, zwróć uwagę na to, czy w wybranym miejscu nie ma akurat gniazda lub nory. Jeśli tak, koniecznie poszukaj innego miejsca na wypoczynek.</a:t>
            </a:r>
            <a:endParaRPr lang="pl-PL" sz="1600" dirty="0"/>
          </a:p>
        </p:txBody>
      </p:sp>
      <p:pic>
        <p:nvPicPr>
          <p:cNvPr id="5" name="Symbol zastępczy zawartości 4" descr="lzp_dudek.jpg"/>
          <p:cNvPicPr>
            <a:picLocks noGrp="1" noChangeAspect="1"/>
          </p:cNvPicPr>
          <p:nvPr>
            <p:ph sz="half" idx="2"/>
          </p:nvPr>
        </p:nvPicPr>
        <p:blipFill>
          <a:blip r:embed="rId2" cstate="print"/>
          <a:stretch>
            <a:fillRect/>
          </a:stretch>
        </p:blipFill>
        <p:spPr>
          <a:xfrm>
            <a:off x="4629150" y="1700808"/>
            <a:ext cx="3886200" cy="446449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365125"/>
            <a:ext cx="7886700" cy="1325563"/>
          </a:xfrm>
        </p:spPr>
        <p:txBody>
          <a:bodyPr/>
          <a:lstStyle/>
          <a:p>
            <a:r>
              <a:rPr lang="pl-PL" dirty="0" smtClean="0">
                <a:solidFill>
                  <a:schemeClr val="bg1"/>
                </a:solidFill>
              </a:rPr>
              <a:t>9.Oszczędzaj wodę!</a:t>
            </a:r>
            <a:endParaRPr lang="pl-PL" dirty="0">
              <a:solidFill>
                <a:schemeClr val="bg1"/>
              </a:solidFill>
            </a:endParaRPr>
          </a:p>
        </p:txBody>
      </p:sp>
      <p:sp>
        <p:nvSpPr>
          <p:cNvPr id="3" name="Symbol zastępczy zawartości 2"/>
          <p:cNvSpPr>
            <a:spLocks noGrp="1"/>
          </p:cNvSpPr>
          <p:nvPr>
            <p:ph sz="half" idx="4294967295"/>
          </p:nvPr>
        </p:nvSpPr>
        <p:spPr>
          <a:xfrm>
            <a:off x="0" y="1341438"/>
            <a:ext cx="4248150" cy="5111750"/>
          </a:xfrm>
        </p:spPr>
        <p:txBody>
          <a:bodyPr>
            <a:normAutofit fontScale="55000" lnSpcReduction="20000"/>
          </a:bodyPr>
          <a:lstStyle/>
          <a:p>
            <a:r>
              <a:rPr lang="pl-PL" sz="2900" dirty="0" smtClean="0">
                <a:solidFill>
                  <a:schemeClr val="bg1"/>
                </a:solidFill>
              </a:rPr>
              <a:t>Ponad miliard dwieście tysięcy ludzi ma utrudniony dostęp do wody pitnej, a kolejne 200 milionów cierpi z powodu pragnienia. Według WHO co 15 sekund umiera gdzieś na świecie jedno dziecko – właśnie z powodu chorób wywołanych niedostatkiem wody pitnej. Już te dane powinny skłonić do tego, by oszczędzać wodę. Jeszcze bardziej zatrważające jest to, że wkrótce zasoby wody mogą się wyczerpać. Wody słodkie to zaledwie 3 proc. wszystkich wód na Błękitnej Planecie. Większość z nich to lodowce i pokrywa śnieżna na Antarktydzie, na drugim miejscu są wody podziemne, dopiero na końcu rzeki i jeziora. Czas więc zacząć oszczędzać wodę. Zamiast kąpać się w wannie, weź krótki prysznic. Myjąc zęby, zakręć kran i do płukania ust użyj kubka. Zaoszczędzisz nawet 9 litrów wody. Sprawdź, czy Twoje krany i spłuczki są szczelne. Możesz ocalić nawet 90 litrów wody tygodniowo. A jeśli została Ci woda po płukaniu warzyw, podlej nią kwiatki. Podlewać trzeba jednak z głową. Nie rób tego w upalny dzień. Poczekaj do zmierzchu. Dzięki temu mniej wody wyparuje, a rośliny więcej skorzystają na podlewaniu</a:t>
            </a:r>
            <a:r>
              <a:rPr lang="pl-PL" dirty="0" smtClean="0">
                <a:solidFill>
                  <a:schemeClr val="bg1"/>
                </a:solidFill>
              </a:rPr>
              <a:t>.</a:t>
            </a:r>
            <a:endParaRPr lang="pl-PL" dirty="0">
              <a:solidFill>
                <a:schemeClr val="bg1"/>
              </a:solidFill>
            </a:endParaRPr>
          </a:p>
        </p:txBody>
      </p:sp>
      <p:pic>
        <p:nvPicPr>
          <p:cNvPr id="5" name="Symbol zastępczy zawartości 4" descr="427a47d24e8dc170a293f02606de2b9c.jpg"/>
          <p:cNvPicPr>
            <a:picLocks noGrp="1" noChangeAspect="1"/>
          </p:cNvPicPr>
          <p:nvPr>
            <p:ph sz="half" idx="4294967295"/>
          </p:nvPr>
        </p:nvPicPr>
        <p:blipFill>
          <a:blip r:embed="rId2" cstate="print"/>
          <a:stretch>
            <a:fillRect/>
          </a:stretch>
        </p:blipFill>
        <p:spPr>
          <a:xfrm>
            <a:off x="5045075" y="1412875"/>
            <a:ext cx="4098925" cy="45370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10.Myśl i działaj </a:t>
            </a:r>
            <a:endParaRPr lang="pl-PL" dirty="0"/>
          </a:p>
        </p:txBody>
      </p:sp>
      <p:sp>
        <p:nvSpPr>
          <p:cNvPr id="3" name="Symbol zastępczy zawartości 2"/>
          <p:cNvSpPr>
            <a:spLocks noGrp="1"/>
          </p:cNvSpPr>
          <p:nvPr>
            <p:ph sz="half" idx="1"/>
          </p:nvPr>
        </p:nvSpPr>
        <p:spPr>
          <a:xfrm>
            <a:off x="395536" y="1825624"/>
            <a:ext cx="4119314" cy="4771727"/>
          </a:xfrm>
        </p:spPr>
        <p:txBody>
          <a:bodyPr>
            <a:normAutofit fontScale="62500" lnSpcReduction="20000"/>
          </a:bodyPr>
          <a:lstStyle/>
          <a:p>
            <a:pPr fontAlgn="base"/>
            <a:r>
              <a:rPr lang="pl-PL" sz="2900" dirty="0" smtClean="0"/>
              <a:t>Sukces działań w zakresie ochrony środowiska zależy od tego, ile osób się w nie zaangażuje. Zarażaj postawą ekologiczną innych. Zacznij od swoich najbliższych. Nie musisz głosić kazań. Dawaj </a:t>
            </a:r>
            <a:r>
              <a:rPr lang="pl-PL" sz="2900" dirty="0" err="1" smtClean="0"/>
              <a:t>przykład.Sprzątaj</a:t>
            </a:r>
            <a:r>
              <a:rPr lang="pl-PL" sz="2900" dirty="0" smtClean="0"/>
              <a:t> po sobie – w lesie, na plaży, w parku, na pikniku.</a:t>
            </a:r>
          </a:p>
          <a:p>
            <a:pPr fontAlgn="base">
              <a:buNone/>
            </a:pPr>
            <a:r>
              <a:rPr lang="pl-PL" sz="2900" dirty="0" smtClean="0"/>
              <a:t>     Podpowiadaj znajomym, jak zaoszczędzić na rachunkach za wodę i prąd, a przy okazji pomóc przyrodzie. Umówcie się na sprzątanie okolicy. Pozbierajcie śmieci. Ktoś, kto raz posprząta, nie będzie już śmiecił. Wymieniajcie się pomysłami na nowe życie dla starych rzeczy. To rozwija kreatywność i daje dużo radości. Pokaż, że wystarczy kilka małych kroków, aby dokonać wielkiej zmiany. Jeśli od ciebie nauczą się dwie osoby, a od każdej z nich kolejne dwie – będzie was już siedmioro</a:t>
            </a:r>
            <a:r>
              <a:rPr lang="pl-PL" sz="2900" b="1" dirty="0" smtClean="0"/>
              <a:t>. </a:t>
            </a:r>
            <a:r>
              <a:rPr lang="pl-PL" sz="2900" b="1" u="sng" dirty="0" smtClean="0"/>
              <a:t>Zobacz, jak szybko to idzie.</a:t>
            </a:r>
          </a:p>
          <a:p>
            <a:endParaRPr lang="pl-PL" dirty="0"/>
          </a:p>
        </p:txBody>
      </p:sp>
      <p:pic>
        <p:nvPicPr>
          <p:cNvPr id="1026" name="Picture 2" descr="27 Akcja Sprzątanie świata: Fundacja Nasza Ziemia wyzbiera śmieci z 50 km  bałtyckiej plaży | przeAmbitni.pl"/>
          <p:cNvPicPr>
            <a:picLocks noChangeAspect="1" noChangeArrowheads="1"/>
          </p:cNvPicPr>
          <p:nvPr/>
        </p:nvPicPr>
        <p:blipFill>
          <a:blip r:embed="rId2" cstate="print"/>
          <a:srcRect/>
          <a:stretch>
            <a:fillRect/>
          </a:stretch>
        </p:blipFill>
        <p:spPr bwMode="auto">
          <a:xfrm>
            <a:off x="4788024" y="1268760"/>
            <a:ext cx="4104456" cy="2736304"/>
          </a:xfrm>
          <a:prstGeom prst="rect">
            <a:avLst/>
          </a:prstGeom>
          <a:noFill/>
        </p:spPr>
      </p:pic>
      <p:pic>
        <p:nvPicPr>
          <p:cNvPr id="1028" name="Picture 4" descr="Wspólne sprzątanie świata 2020 już wkrótce. Przyłącz się do akcji w  Poznaniu! | Poznań Nasze Miasto"/>
          <p:cNvPicPr>
            <a:picLocks noChangeAspect="1" noChangeArrowheads="1"/>
          </p:cNvPicPr>
          <p:nvPr/>
        </p:nvPicPr>
        <p:blipFill>
          <a:blip r:embed="rId3" cstate="print"/>
          <a:srcRect/>
          <a:stretch>
            <a:fillRect/>
          </a:stretch>
        </p:blipFill>
        <p:spPr bwMode="auto">
          <a:xfrm>
            <a:off x="4785886" y="4005065"/>
            <a:ext cx="4106593" cy="25922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smtClean="0"/>
              <a:t>Wciąż jest dużo do zrobienia…</a:t>
            </a:r>
            <a:endParaRPr lang="pl-PL" dirty="0"/>
          </a:p>
        </p:txBody>
      </p:sp>
      <p:pic>
        <p:nvPicPr>
          <p:cNvPr id="35844" name="Picture 4" descr="Zanieczyszczenie środowiska w Polsce - rodzaje, przyczyny i zapobieganie  zanieczyszczeniom środowiska"/>
          <p:cNvPicPr>
            <a:picLocks noChangeAspect="1" noChangeArrowheads="1"/>
          </p:cNvPicPr>
          <p:nvPr/>
        </p:nvPicPr>
        <p:blipFill>
          <a:blip r:embed="rId2" cstate="print"/>
          <a:srcRect/>
          <a:stretch>
            <a:fillRect/>
          </a:stretch>
        </p:blipFill>
        <p:spPr bwMode="auto">
          <a:xfrm>
            <a:off x="755576" y="1700808"/>
            <a:ext cx="3419872" cy="2564904"/>
          </a:xfrm>
          <a:prstGeom prst="rect">
            <a:avLst/>
          </a:prstGeom>
          <a:noFill/>
        </p:spPr>
      </p:pic>
      <p:pic>
        <p:nvPicPr>
          <p:cNvPr id="35846" name="Picture 6" descr="Zanieczyszczanie środowiska to przestępstwo z art. 182 kk - HUB Ochrona  środowiska"/>
          <p:cNvPicPr>
            <a:picLocks noChangeAspect="1" noChangeArrowheads="1"/>
          </p:cNvPicPr>
          <p:nvPr/>
        </p:nvPicPr>
        <p:blipFill>
          <a:blip r:embed="rId3" cstate="print"/>
          <a:srcRect/>
          <a:stretch>
            <a:fillRect/>
          </a:stretch>
        </p:blipFill>
        <p:spPr bwMode="auto">
          <a:xfrm>
            <a:off x="4139952" y="1700808"/>
            <a:ext cx="3810000" cy="2571751"/>
          </a:xfrm>
          <a:prstGeom prst="rect">
            <a:avLst/>
          </a:prstGeom>
          <a:noFill/>
        </p:spPr>
      </p:pic>
      <p:pic>
        <p:nvPicPr>
          <p:cNvPr id="35848" name="Picture 8" descr="Zanieczyszczenie środowiska a wpływ na zdrowie | Blogowaniee.pl"/>
          <p:cNvPicPr>
            <a:picLocks noChangeAspect="1" noChangeArrowheads="1"/>
          </p:cNvPicPr>
          <p:nvPr/>
        </p:nvPicPr>
        <p:blipFill>
          <a:blip r:embed="rId4" cstate="print"/>
          <a:srcRect/>
          <a:stretch>
            <a:fillRect/>
          </a:stretch>
        </p:blipFill>
        <p:spPr bwMode="auto">
          <a:xfrm>
            <a:off x="755576" y="4221088"/>
            <a:ext cx="3384376" cy="2232248"/>
          </a:xfrm>
          <a:prstGeom prst="rect">
            <a:avLst/>
          </a:prstGeom>
          <a:noFill/>
        </p:spPr>
      </p:pic>
      <p:pic>
        <p:nvPicPr>
          <p:cNvPr id="35850" name="Picture 10" descr="Francuz przepłynie Pacyfik, by zwrócić uwagę na zanieczyszczenie oceanu  plastikiem"/>
          <p:cNvPicPr>
            <a:picLocks noChangeAspect="1" noChangeArrowheads="1"/>
          </p:cNvPicPr>
          <p:nvPr/>
        </p:nvPicPr>
        <p:blipFill>
          <a:blip r:embed="rId5" cstate="print"/>
          <a:srcRect/>
          <a:stretch>
            <a:fillRect/>
          </a:stretch>
        </p:blipFill>
        <p:spPr bwMode="auto">
          <a:xfrm>
            <a:off x="4067944" y="4221088"/>
            <a:ext cx="3888432" cy="22528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825624"/>
            <a:ext cx="8424936" cy="4555703"/>
          </a:xfrm>
        </p:spPr>
        <p:txBody>
          <a:bodyPr>
            <a:normAutofit/>
          </a:bodyPr>
          <a:lstStyle/>
          <a:p>
            <a:r>
              <a:rPr lang="pl-PL" sz="2400" dirty="0" smtClean="0"/>
              <a:t>Akcje prowadzone corocznie wiosną, których celem jest promowanie postaw proekologicznych w społeczeństwie. Organizatorzy Dnia Ziemi chcą uświadomić politykom i obywatelom, jak kruchy jest ekosystem planety ludzi. Na obchody składa się zwykle wiele wydarzeń organizowanych przez różnorodne instytucje.</a:t>
            </a:r>
          </a:p>
          <a:p>
            <a:endParaRPr lang="pl-PL" sz="2400" dirty="0" smtClean="0"/>
          </a:p>
          <a:p>
            <a:r>
              <a:rPr lang="pl-PL" sz="2400" dirty="0" smtClean="0"/>
              <a:t>„Oby nadchodzące Dni Ziemi były spokojne i pogodne dla naszego pięknego statku kosmicznego, jakim jest nasza planeta w miarę jak kręci się oraz krąży w mroźnej przestrzeni ze swoim ciepłym i wrażliwym ładunkiem ożywionej natury”.</a:t>
            </a:r>
          </a:p>
          <a:p>
            <a:r>
              <a:rPr lang="pl-PL" sz="2400" dirty="0" smtClean="0"/>
              <a:t>Sekretarz Generalny ONZ </a:t>
            </a:r>
            <a:r>
              <a:rPr lang="pl-PL" sz="2400" dirty="0" err="1" smtClean="0"/>
              <a:t>Sithu</a:t>
            </a:r>
            <a:r>
              <a:rPr lang="pl-PL" sz="2400" dirty="0" smtClean="0"/>
              <a:t> Thant, 21 marca 1971 r.</a:t>
            </a:r>
          </a:p>
          <a:p>
            <a:endParaRPr lang="pl-PL" sz="2400" dirty="0"/>
          </a:p>
        </p:txBody>
      </p:sp>
      <p:sp>
        <p:nvSpPr>
          <p:cNvPr id="3" name="Tytuł 2"/>
          <p:cNvSpPr>
            <a:spLocks noGrp="1"/>
          </p:cNvSpPr>
          <p:nvPr>
            <p:ph type="title"/>
          </p:nvPr>
        </p:nvSpPr>
        <p:spPr/>
        <p:txBody>
          <a:bodyPr/>
          <a:lstStyle/>
          <a:p>
            <a:r>
              <a:rPr lang="pl-PL" dirty="0" smtClean="0"/>
              <a:t>Czym jest Dzień Ziemi?</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Earth_flag_PD.jpg"/>
          <p:cNvPicPr>
            <a:picLocks noGrp="1" noChangeAspect="1"/>
          </p:cNvPicPr>
          <p:nvPr>
            <p:ph idx="1"/>
          </p:nvPr>
        </p:nvPicPr>
        <p:blipFill>
          <a:blip r:embed="rId2" cstate="print"/>
          <a:stretch>
            <a:fillRect/>
          </a:stretch>
        </p:blipFill>
        <p:spPr>
          <a:xfrm>
            <a:off x="755576" y="1916832"/>
            <a:ext cx="7416824" cy="4392488"/>
          </a:xfrm>
        </p:spPr>
      </p:pic>
      <p:sp>
        <p:nvSpPr>
          <p:cNvPr id="3" name="Tytuł 2"/>
          <p:cNvSpPr>
            <a:spLocks noGrp="1"/>
          </p:cNvSpPr>
          <p:nvPr>
            <p:ph type="title"/>
          </p:nvPr>
        </p:nvSpPr>
        <p:spPr/>
        <p:txBody>
          <a:bodyPr>
            <a:normAutofit/>
          </a:bodyPr>
          <a:lstStyle/>
          <a:p>
            <a:r>
              <a:rPr lang="pl-PL" sz="2800" dirty="0" smtClean="0"/>
              <a:t>Nieoficjalna flaga </a:t>
            </a:r>
            <a:r>
              <a:rPr lang="pl-PL" sz="2800" i="1" dirty="0" smtClean="0"/>
              <a:t>Dnia Ziemi</a:t>
            </a:r>
            <a:r>
              <a:rPr lang="pl-PL" sz="2800" dirty="0" smtClean="0"/>
              <a:t> stworzona przez Johna </a:t>
            </a:r>
            <a:r>
              <a:rPr lang="pl-PL" sz="2800" dirty="0" err="1" smtClean="0"/>
              <a:t>McConnela</a:t>
            </a:r>
            <a:endParaRPr lang="pl-PL"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836712"/>
            <a:ext cx="7886700" cy="4536504"/>
          </a:xfrm>
        </p:spPr>
        <p:txBody>
          <a:bodyPr>
            <a:normAutofit/>
          </a:bodyPr>
          <a:lstStyle/>
          <a:p>
            <a:r>
              <a:rPr lang="pl-PL" sz="6600" dirty="0" smtClean="0">
                <a:solidFill>
                  <a:schemeClr val="bg2"/>
                </a:solidFill>
              </a:rPr>
              <a:t>Należy zastanowić się jak chronić Naszą Planetę</a:t>
            </a:r>
            <a:endParaRPr lang="pl-PL" sz="66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1. Zredukuj wykorzystywanie plastiku</a:t>
            </a:r>
            <a:endParaRPr lang="pl-PL" dirty="0"/>
          </a:p>
        </p:txBody>
      </p:sp>
      <p:sp>
        <p:nvSpPr>
          <p:cNvPr id="3" name="Symbol zastępczy zawartości 2"/>
          <p:cNvSpPr>
            <a:spLocks noGrp="1"/>
          </p:cNvSpPr>
          <p:nvPr>
            <p:ph sz="half" idx="1"/>
          </p:nvPr>
        </p:nvSpPr>
        <p:spPr/>
        <p:txBody>
          <a:bodyPr>
            <a:normAutofit lnSpcReduction="10000"/>
          </a:bodyPr>
          <a:lstStyle/>
          <a:p>
            <a:r>
              <a:rPr lang="pl-PL" dirty="0" smtClean="0"/>
              <a:t>Plastik jest obecny w naszym życiu niemal na każdym kroku. Trudno byłoby nam zrezygnować z niego całkowicie, ale dla własnego dobra musimy znacząco ograniczyć korzystanie z tego </a:t>
            </a:r>
            <a:r>
              <a:rPr lang="pl-PL" dirty="0" err="1" smtClean="0"/>
              <a:t>nieekologicznego</a:t>
            </a:r>
            <a:r>
              <a:rPr lang="pl-PL" dirty="0" smtClean="0"/>
              <a:t> tworzywa.</a:t>
            </a:r>
            <a:endParaRPr lang="pl-PL" dirty="0"/>
          </a:p>
        </p:txBody>
      </p:sp>
      <p:pic>
        <p:nvPicPr>
          <p:cNvPr id="5" name="Symbol zastępczy zawartości 4" descr="M0z3h8k2f0Y0X1J575Z5W4z0l3Y4R1f5.jpg"/>
          <p:cNvPicPr>
            <a:picLocks noGrp="1" noChangeAspect="1"/>
          </p:cNvPicPr>
          <p:nvPr>
            <p:ph sz="half" idx="2"/>
          </p:nvPr>
        </p:nvPicPr>
        <p:blipFill>
          <a:blip r:embed="rId2" cstate="print"/>
          <a:stretch>
            <a:fillRect/>
          </a:stretch>
        </p:blipFill>
        <p:spPr>
          <a:xfrm>
            <a:off x="4629150" y="1628800"/>
            <a:ext cx="3886200" cy="446449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 Kawa na wynos?</a:t>
            </a:r>
            <a:endParaRPr lang="pl-PL" dirty="0"/>
          </a:p>
        </p:txBody>
      </p:sp>
      <p:sp>
        <p:nvSpPr>
          <p:cNvPr id="3" name="Symbol zastępczy tekstu 2"/>
          <p:cNvSpPr>
            <a:spLocks noGrp="1"/>
          </p:cNvSpPr>
          <p:nvPr>
            <p:ph type="body" sz="half" idx="2"/>
          </p:nvPr>
        </p:nvSpPr>
        <p:spPr>
          <a:xfrm>
            <a:off x="629841" y="2177592"/>
            <a:ext cx="2949178" cy="4203736"/>
          </a:xfrm>
        </p:spPr>
        <p:txBody>
          <a:bodyPr>
            <a:noAutofit/>
          </a:bodyPr>
          <a:lstStyle/>
          <a:p>
            <a:r>
              <a:rPr lang="pl-PL" sz="1800" dirty="0" smtClean="0"/>
              <a:t>Większość z nas nie wyobraża sobie dnia bez kawy. Aromatyczny napój pijamy już nie tylko w  domach czy kawiarniach, ale także w trakcie przemieszczania się z miejsca na miejsce. Dostępność kawy na wynos jest coraz większa - a wraz z nią zużycie jednorazowych kubków i  plastikowych pokrywek. Jeśli często zdarza Ci się kupować kawę</a:t>
            </a:r>
            <a:r>
              <a:rPr lang="pl-PL" sz="1800" i="1" dirty="0" smtClean="0"/>
              <a:t> na wynos</a:t>
            </a:r>
            <a:r>
              <a:rPr lang="pl-PL" sz="1800" dirty="0" smtClean="0"/>
              <a:t>, zainwestuj w termiczny kubek wielokrotnego użytku.</a:t>
            </a:r>
          </a:p>
          <a:p>
            <a:r>
              <a:rPr lang="pl-PL" sz="1800" dirty="0" smtClean="0"/>
              <a:t/>
            </a:r>
            <a:br>
              <a:rPr lang="pl-PL" sz="1800" dirty="0" smtClean="0"/>
            </a:br>
            <a:endParaRPr lang="pl-PL" sz="1800" dirty="0"/>
          </a:p>
        </p:txBody>
      </p:sp>
      <p:pic>
        <p:nvPicPr>
          <p:cNvPr id="5" name="Symbol zastępczy zawartości 4" descr="Fotolia_83085407_Subscription_Monthly_M.jpg"/>
          <p:cNvPicPr>
            <a:picLocks noGrp="1" noChangeAspect="1"/>
          </p:cNvPicPr>
          <p:nvPr>
            <p:ph idx="1"/>
          </p:nvPr>
        </p:nvPicPr>
        <p:blipFill>
          <a:blip r:embed="rId2" cstate="print"/>
          <a:stretch>
            <a:fillRect/>
          </a:stretch>
        </p:blipFill>
        <p:spPr>
          <a:xfrm>
            <a:off x="3995936" y="332656"/>
            <a:ext cx="4629150" cy="3186484"/>
          </a:xfrm>
        </p:spPr>
      </p:pic>
      <p:pic>
        <p:nvPicPr>
          <p:cNvPr id="1026" name="Picture 2" descr="Niemcy chcą zerwać z papierem. Za kawę na wynos trzeba będzie dopłacić |  300Gospodarka.pl"/>
          <p:cNvPicPr>
            <a:picLocks noChangeAspect="1" noChangeArrowheads="1"/>
          </p:cNvPicPr>
          <p:nvPr/>
        </p:nvPicPr>
        <p:blipFill>
          <a:blip r:embed="rId3" cstate="print"/>
          <a:srcRect/>
          <a:stretch>
            <a:fillRect/>
          </a:stretch>
        </p:blipFill>
        <p:spPr bwMode="auto">
          <a:xfrm>
            <a:off x="3563888" y="3717032"/>
            <a:ext cx="5328592" cy="26642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6"/>
          </p:nvPr>
        </p:nvSpPr>
        <p:spPr>
          <a:xfrm>
            <a:off x="683568" y="3356992"/>
            <a:ext cx="3268266" cy="2252574"/>
          </a:xfrm>
        </p:spPr>
        <p:txBody>
          <a:bodyPr/>
          <a:lstStyle/>
          <a:p>
            <a:r>
              <a:rPr lang="pl-PL" dirty="0" smtClean="0"/>
              <a:t>Nie bierz słomek - napój bez nich smakuje tak samo dobrze. Słomek używamy zaledwie przez kilka minut, a żeby uległy rozkładowi, musi minąć aż 200 lat. To aż dwa wieki zagrożenia, na które skazujemy środowisko, zwierzęta i siebie samych.</a:t>
            </a:r>
            <a:endParaRPr lang="pl-PL" dirty="0"/>
          </a:p>
        </p:txBody>
      </p:sp>
      <p:sp>
        <p:nvSpPr>
          <p:cNvPr id="3" name="Tytuł 2"/>
          <p:cNvSpPr>
            <a:spLocks noGrp="1"/>
          </p:cNvSpPr>
          <p:nvPr>
            <p:ph type="title"/>
          </p:nvPr>
        </p:nvSpPr>
        <p:spPr>
          <a:xfrm>
            <a:off x="1259632" y="404664"/>
            <a:ext cx="3312368" cy="1656184"/>
          </a:xfrm>
        </p:spPr>
        <p:txBody>
          <a:bodyPr>
            <a:normAutofit fontScale="90000"/>
          </a:bodyPr>
          <a:lstStyle/>
          <a:p>
            <a:r>
              <a:rPr lang="pl-PL" b="1" dirty="0" smtClean="0"/>
              <a:t>3. Bez słomki, poproszę</a:t>
            </a:r>
            <a:endParaRPr lang="pl-PL" dirty="0"/>
          </a:p>
        </p:txBody>
      </p:sp>
      <p:pic>
        <p:nvPicPr>
          <p:cNvPr id="28674" name="Picture 2" descr="EDUKACJA DO POBRANIA - Opole Segreguje"/>
          <p:cNvPicPr>
            <a:picLocks noGrp="1" noChangeAspect="1" noChangeArrowheads="1"/>
          </p:cNvPicPr>
          <p:nvPr>
            <p:ph type="chart" sz="quarter" idx="32"/>
          </p:nvPr>
        </p:nvPicPr>
        <p:blipFill>
          <a:blip r:embed="rId2" cstate="print"/>
          <a:srcRect/>
          <a:stretch>
            <a:fillRect/>
          </a:stretch>
        </p:blipFill>
        <p:spPr bwMode="auto">
          <a:xfrm>
            <a:off x="4211960" y="694466"/>
            <a:ext cx="4417871" cy="43907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4. Zabierz torbę na zakupy!</a:t>
            </a:r>
            <a:endParaRPr lang="pl-PL" dirty="0"/>
          </a:p>
        </p:txBody>
      </p:sp>
      <p:sp>
        <p:nvSpPr>
          <p:cNvPr id="3" name="Symbol zastępczy zawartości 2"/>
          <p:cNvSpPr>
            <a:spLocks noGrp="1"/>
          </p:cNvSpPr>
          <p:nvPr>
            <p:ph sz="half" idx="1"/>
          </p:nvPr>
        </p:nvSpPr>
        <p:spPr/>
        <p:txBody>
          <a:bodyPr>
            <a:normAutofit fontScale="92500" lnSpcReduction="20000"/>
          </a:bodyPr>
          <a:lstStyle/>
          <a:p>
            <a:r>
              <a:rPr lang="pl-PL" dirty="0" smtClean="0"/>
              <a:t>Należysz do tych osób, które tuż przed płaceniem za spożywcze zakupy, przypominają sobie, że jakoś trzeba je zabrać do domu? Nie proś za każdym razem o plastikowe torebki - przecież jedzenie kupujesz codziennie, nie jest to nic niespodziewanego. Materiałowa torba na zakupy powinna być zawsze z Tobą.</a:t>
            </a:r>
            <a:endParaRPr lang="pl-PL" dirty="0"/>
          </a:p>
        </p:txBody>
      </p:sp>
      <p:pic>
        <p:nvPicPr>
          <p:cNvPr id="5" name="Symbol zastępczy zawartości 4" descr="171-large_default.jpg"/>
          <p:cNvPicPr>
            <a:picLocks noGrp="1" noChangeAspect="1"/>
          </p:cNvPicPr>
          <p:nvPr>
            <p:ph sz="half" idx="2"/>
          </p:nvPr>
        </p:nvPicPr>
        <p:blipFill>
          <a:blip r:embed="rId2" cstate="print"/>
          <a:stretch>
            <a:fillRect/>
          </a:stretch>
        </p:blipFill>
        <p:spPr>
          <a:xfrm>
            <a:off x="4716016" y="1412776"/>
            <a:ext cx="3886200" cy="475252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p:txBody>
          <a:bodyPr/>
          <a:lstStyle/>
          <a:p>
            <a:endParaRPr lang="pl-PL"/>
          </a:p>
        </p:txBody>
      </p:sp>
      <p:sp>
        <p:nvSpPr>
          <p:cNvPr id="3" name="Symbol zastępczy tekstu 2"/>
          <p:cNvSpPr>
            <a:spLocks noGrp="1"/>
          </p:cNvSpPr>
          <p:nvPr>
            <p:ph type="body" sz="quarter" idx="16"/>
          </p:nvPr>
        </p:nvSpPr>
        <p:spPr/>
        <p:txBody>
          <a:bodyPr/>
          <a:lstStyle/>
          <a:p>
            <a:endParaRPr lang="pl-PL" dirty="0"/>
          </a:p>
        </p:txBody>
      </p:sp>
      <p:sp>
        <p:nvSpPr>
          <p:cNvPr id="4" name="Symbol zastępczy tekstu 3"/>
          <p:cNvSpPr>
            <a:spLocks noGrp="1"/>
          </p:cNvSpPr>
          <p:nvPr>
            <p:ph type="body" idx="18"/>
          </p:nvPr>
        </p:nvSpPr>
        <p:spPr/>
        <p:txBody>
          <a:bodyPr/>
          <a:lstStyle/>
          <a:p>
            <a:endParaRPr lang="pl-PL" dirty="0"/>
          </a:p>
        </p:txBody>
      </p:sp>
      <p:sp>
        <p:nvSpPr>
          <p:cNvPr id="5" name="Symbol zastępczy tekstu 4"/>
          <p:cNvSpPr>
            <a:spLocks noGrp="1"/>
          </p:cNvSpPr>
          <p:nvPr>
            <p:ph type="body" sz="quarter" idx="20"/>
          </p:nvPr>
        </p:nvSpPr>
        <p:spPr>
          <a:xfrm>
            <a:off x="683568" y="2420888"/>
            <a:ext cx="4104456" cy="3888432"/>
          </a:xfrm>
        </p:spPr>
        <p:txBody>
          <a:bodyPr>
            <a:noAutofit/>
          </a:bodyPr>
          <a:lstStyle/>
          <a:p>
            <a:r>
              <a:rPr lang="pl-PL" sz="2200" dirty="0" smtClean="0"/>
              <a:t>Kupuj tyle jedzenia, ile jesteś w stanie zjeść. Czasem jednak znajdujemy w lodówce i kuchennych szafkach żywność przeterminowaną. Produkujemy też spożywcze odpady - obierki, fusy itp. Łatwym, przyjaznym dla środowiska sposobem pozbycia się ich jest ich kompostowanie. Kompostując spożywcze resztki (zamiast je wyrzucać), przyczynisz się do zmniejszenia emisji gazów cieplarnianych.</a:t>
            </a:r>
            <a:endParaRPr lang="pl-PL" sz="2200" dirty="0"/>
          </a:p>
        </p:txBody>
      </p:sp>
      <p:sp>
        <p:nvSpPr>
          <p:cNvPr id="6" name="Symbol zastępczy tekstu 5"/>
          <p:cNvSpPr>
            <a:spLocks noGrp="1"/>
          </p:cNvSpPr>
          <p:nvPr>
            <p:ph type="body" sz="quarter" idx="21"/>
          </p:nvPr>
        </p:nvSpPr>
        <p:spPr/>
        <p:txBody>
          <a:bodyPr/>
          <a:lstStyle/>
          <a:p>
            <a:pPr>
              <a:buNone/>
            </a:pPr>
            <a:endParaRPr lang="pl-PL" dirty="0"/>
          </a:p>
        </p:txBody>
      </p:sp>
      <p:sp>
        <p:nvSpPr>
          <p:cNvPr id="7" name="Tytuł 6"/>
          <p:cNvSpPr>
            <a:spLocks noGrp="1"/>
          </p:cNvSpPr>
          <p:nvPr>
            <p:ph type="title"/>
          </p:nvPr>
        </p:nvSpPr>
        <p:spPr/>
        <p:txBody>
          <a:bodyPr>
            <a:normAutofit fontScale="90000"/>
          </a:bodyPr>
          <a:lstStyle/>
          <a:p>
            <a:r>
              <a:rPr lang="pl-PL" b="1" dirty="0" smtClean="0"/>
              <a:t>5. Jedzenia się nie wyrzuca - ale co z tym przeterminowanym?</a:t>
            </a:r>
            <a:endParaRPr lang="pl-PL" dirty="0"/>
          </a:p>
        </p:txBody>
      </p:sp>
      <p:pic>
        <p:nvPicPr>
          <p:cNvPr id="8" name="Obraz 7" descr="art-kompostowanie-4.png"/>
          <p:cNvPicPr>
            <a:picLocks noChangeAspect="1"/>
          </p:cNvPicPr>
          <p:nvPr/>
        </p:nvPicPr>
        <p:blipFill>
          <a:blip r:embed="rId2" cstate="print"/>
          <a:stretch>
            <a:fillRect/>
          </a:stretch>
        </p:blipFill>
        <p:spPr>
          <a:xfrm>
            <a:off x="4644008" y="2492896"/>
            <a:ext cx="4104456" cy="38164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 xmlns:thm15="http://schemas.microsoft.com/office/thememl/2012/main" name="TF22977542_Outdoors presentation_RVA_v4.potx" id="{6CD96AFB-7D75-48FF-A856-C8B82BF3C12B}" vid="{1E6ACFD4-3AE6-4944-B76B-DA44E915EC7F}"/>
    </a:ext>
  </a:extLst>
</a:theme>
</file>

<file path=docProps/app.xml><?xml version="1.0" encoding="utf-8"?>
<Properties xmlns="http://schemas.openxmlformats.org/officeDocument/2006/extended-properties" xmlns:vt="http://schemas.openxmlformats.org/officeDocument/2006/docPropsVTypes">
  <Template>tf22977542_win32</Template>
  <TotalTime>356</TotalTime>
  <Words>720</Words>
  <Application>Microsoft Office PowerPoint</Application>
  <PresentationFormat>Pokaz na ekranie (4:3)</PresentationFormat>
  <Paragraphs>30</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Dzień Ziemi 2021</vt:lpstr>
      <vt:lpstr>Czym jest Dzień Ziemi?</vt:lpstr>
      <vt:lpstr>Nieoficjalna flaga Dnia Ziemi stworzona przez Johna McConnela</vt:lpstr>
      <vt:lpstr>Należy zastanowić się jak chronić Naszą Planetę</vt:lpstr>
      <vt:lpstr>1. Zredukuj wykorzystywanie plastiku</vt:lpstr>
      <vt:lpstr>2. Kawa na wynos?</vt:lpstr>
      <vt:lpstr>3. Bez słomki, poproszę</vt:lpstr>
      <vt:lpstr>4. Zabierz torbę na zakupy!</vt:lpstr>
      <vt:lpstr>5. Jedzenia się nie wyrzuca - ale co z tym przeterminowanym?</vt:lpstr>
      <vt:lpstr>Slajd 10</vt:lpstr>
      <vt:lpstr>7.Segregacja? Oczywiście!</vt:lpstr>
      <vt:lpstr>8.Szanuj dzikie zwierzęta! </vt:lpstr>
      <vt:lpstr>9.Oszczędzaj wodę!</vt:lpstr>
      <vt:lpstr> 10.Myśl i działaj </vt:lpstr>
      <vt:lpstr>Wciąż jest dużo do zrobienia…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Dzień Ziemii 2021</dc:title>
  <dc:creator>tomek</dc:creator>
  <cp:lastModifiedBy>Ania</cp:lastModifiedBy>
  <cp:revision>39</cp:revision>
  <dcterms:created xsi:type="dcterms:W3CDTF">2021-03-07T08:20:02Z</dcterms:created>
  <dcterms:modified xsi:type="dcterms:W3CDTF">2021-04-17T18:20:37Z</dcterms:modified>
</cp:coreProperties>
</file>