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6299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571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870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038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7738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79298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79202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35956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3755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3474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7274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826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361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8551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254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260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610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CB6DD5E-D8F4-457D-BD57-5FF5F4C7945D}" type="datetimeFigureOut">
              <a:rPr lang="pl-PL" smtClean="0"/>
              <a:pPr/>
              <a:t>2021-10-19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7CA9EB0-48F2-4718-BA1F-658AF6D423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554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21092E-4713-4643-872A-FE30F5B90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80620"/>
            <a:ext cx="8825658" cy="2696761"/>
          </a:xfrm>
        </p:spPr>
        <p:txBody>
          <a:bodyPr/>
          <a:lstStyle/>
          <a:p>
            <a:r>
              <a:rPr lang="pl-PL" dirty="0">
                <a:solidFill>
                  <a:srgbClr val="FFFF00"/>
                </a:solidFill>
                <a:latin typeface="+mn-lt"/>
              </a:rPr>
              <a:t>         </a:t>
            </a:r>
            <a:r>
              <a:rPr lang="pl-PL" sz="9600" dirty="0">
                <a:solidFill>
                  <a:srgbClr val="FFFF00"/>
                </a:solidFill>
                <a:latin typeface="+mn-lt"/>
              </a:rPr>
              <a:t>Z życia </a:t>
            </a:r>
            <a:br>
              <a:rPr lang="pl-PL" sz="9600" dirty="0">
                <a:solidFill>
                  <a:srgbClr val="FFFF00"/>
                </a:solidFill>
                <a:latin typeface="+mn-lt"/>
              </a:rPr>
            </a:br>
            <a:r>
              <a:rPr lang="pl-PL" sz="9600" dirty="0">
                <a:solidFill>
                  <a:srgbClr val="FFFF00"/>
                </a:solidFill>
                <a:latin typeface="+mn-lt"/>
              </a:rPr>
              <a:t>    klasy III 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CC0E7CC-6A45-4900-9A72-EDAF346B9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       </a:t>
            </a:r>
            <a:r>
              <a:rPr lang="pl-PL" sz="2400" b="1" i="1" dirty="0">
                <a:solidFill>
                  <a:srgbClr val="FFFF00"/>
                </a:solidFill>
              </a:rPr>
              <a:t>15 września 2021   -   wycieczka do </a:t>
            </a:r>
            <a:r>
              <a:rPr lang="pl-PL" sz="2400" b="1" i="1" dirty="0" smtClean="0">
                <a:solidFill>
                  <a:srgbClr val="FFFF00"/>
                </a:solidFill>
              </a:rPr>
              <a:t>Krakowa</a:t>
            </a:r>
            <a:endParaRPr lang="pl-PL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72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25AFA2-EC6D-4409-BC57-94F4C935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Niezapomniane wrażenia: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ACA8187-A00C-4D9E-A1F6-3F58D33C0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Collegium Novum, Wieża Ratuszowa, Sukiennice, Alegorie pomnika A. Mickiewicza</a:t>
            </a:r>
          </a:p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 Kościół Mariacki, </a:t>
            </a:r>
          </a:p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Kościółek św. Wojciecha</a:t>
            </a:r>
          </a:p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Dom Jana Matejki</a:t>
            </a:r>
          </a:p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Brama Floriańska i Barbakan</a:t>
            </a:r>
          </a:p>
          <a:p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Zoo</a:t>
            </a:r>
          </a:p>
        </p:txBody>
      </p:sp>
    </p:spTree>
    <p:extLst>
      <p:ext uri="{BB962C8B-B14F-4D97-AF65-F5344CB8AC3E}">
        <p14:creationId xmlns:p14="http://schemas.microsoft.com/office/powerpoint/2010/main" xmlns="" val="222574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20798F-89D9-4243-926C-CDC124DF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5" name="Symbol zastępczy zawartości 24">
            <a:extLst>
              <a:ext uri="{FF2B5EF4-FFF2-40B4-BE49-F238E27FC236}">
                <a16:creationId xmlns:a16="http://schemas.microsoft.com/office/drawing/2014/main" xmlns="" id="{7ECB6897-25D0-4B6D-8975-ED200DE8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56747EDB-1402-4E86-9D6E-759F81C74D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583" y="973668"/>
            <a:ext cx="7595967" cy="5440027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1A32161A-3958-4411-8C6C-CAF7A09DAC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3277" y="3192030"/>
            <a:ext cx="4066179" cy="322166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12B9B42E-ABC2-46D2-AC1B-EDF2B93E20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3432" y="499729"/>
            <a:ext cx="3660985" cy="28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76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6F4700-3573-45C2-9130-ABD79AD5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7A2161CF-6725-483F-B25D-95BF6F049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520" y="904556"/>
            <a:ext cx="2562225" cy="3416300"/>
          </a:xfr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7F557943-897E-4370-8959-D44B9D798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745" y="904556"/>
            <a:ext cx="4213304" cy="561773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577EB78A-32F4-4310-B5AD-6E9A01042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0049" y="904556"/>
            <a:ext cx="3179811" cy="42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84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E6834-7D3E-4EAD-B7FA-77FC7D93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6740D8C-8008-4128-A1B3-95C793443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86" y="881026"/>
            <a:ext cx="2562225" cy="34163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D9EA7D4-A59F-4A8A-9876-AEBDB5EBE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4711" y="925821"/>
            <a:ext cx="4177546" cy="53800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6868C4C-A15C-4403-B887-88F37BEDF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1814" y="627322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60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359A5C-3377-4D5C-AB54-FF3B66DD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85E49BB-D3EB-4228-AC17-692DACA62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88" y="508887"/>
            <a:ext cx="4791869" cy="613646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982DCA9-2E68-456C-A401-C76D04482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2457" y="508887"/>
            <a:ext cx="4599948" cy="61332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DFE049D-3BDD-44F0-8F81-4867C79E5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4611" y="973668"/>
            <a:ext cx="2409863" cy="32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90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 (sala konferencyjna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65</TotalTime>
  <Words>43</Words>
  <Application>Microsoft Office PowerPoint</Application>
  <PresentationFormat>Niestandardowy</PresentationFormat>
  <Paragraphs>9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Jon (sala konferencyjna)</vt:lpstr>
      <vt:lpstr>         Z życia      klasy III A</vt:lpstr>
      <vt:lpstr>Niezapomniane wrażenia:</vt:lpstr>
      <vt:lpstr>Slajd 3</vt:lpstr>
      <vt:lpstr>Slajd 4</vt:lpstr>
      <vt:lpstr>Slajd 5</vt:lpstr>
      <vt:lpstr>Slajd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życia      klasy III A</dc:title>
  <dc:creator>Krzysztof Sikora</dc:creator>
  <cp:lastModifiedBy>Ania</cp:lastModifiedBy>
  <cp:revision>4</cp:revision>
  <dcterms:created xsi:type="dcterms:W3CDTF">2021-10-18T17:36:30Z</dcterms:created>
  <dcterms:modified xsi:type="dcterms:W3CDTF">2021-10-19T11:15:48Z</dcterms:modified>
</cp:coreProperties>
</file>