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C343A93-18DA-4723-905F-EACDEFBFB62C}" type="datetimeFigureOut">
              <a:rPr lang="pl-PL" smtClean="0"/>
              <a:pPr/>
              <a:t>2021-10-19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5AD6C59-3E5C-441A-AAE9-58F44AF134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7883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A93-18DA-4723-905F-EACDEFBFB62C}" type="datetimeFigureOut">
              <a:rPr lang="pl-PL" smtClean="0"/>
              <a:pPr/>
              <a:t>2021-10-19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6C59-3E5C-441A-AAE9-58F44AF134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7977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A93-18DA-4723-905F-EACDEFBFB62C}" type="datetimeFigureOut">
              <a:rPr lang="pl-PL" smtClean="0"/>
              <a:pPr/>
              <a:t>2021-10-19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6C59-3E5C-441A-AAE9-58F44AF134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16878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A93-18DA-4723-905F-EACDEFBFB62C}" type="datetimeFigureOut">
              <a:rPr lang="pl-PL" smtClean="0"/>
              <a:pPr/>
              <a:t>2021-10-19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6C59-3E5C-441A-AAE9-58F44AF134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2576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A93-18DA-4723-905F-EACDEFBFB62C}" type="datetimeFigureOut">
              <a:rPr lang="pl-PL" smtClean="0"/>
              <a:pPr/>
              <a:t>2021-10-19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6C59-3E5C-441A-AAE9-58F44AF134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2604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A93-18DA-4723-905F-EACDEFBFB62C}" type="datetimeFigureOut">
              <a:rPr lang="pl-PL" smtClean="0"/>
              <a:pPr/>
              <a:t>2021-10-19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6C59-3E5C-441A-AAE9-58F44AF134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7790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A93-18DA-4723-905F-EACDEFBFB62C}" type="datetimeFigureOut">
              <a:rPr lang="pl-PL" smtClean="0"/>
              <a:pPr/>
              <a:t>2021-10-19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6C59-3E5C-441A-AAE9-58F44AF134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56017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C343A93-18DA-4723-905F-EACDEFBFB62C}" type="datetimeFigureOut">
              <a:rPr lang="pl-PL" smtClean="0"/>
              <a:pPr/>
              <a:t>2021-10-19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6C59-3E5C-441A-AAE9-58F44AF134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47097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C343A93-18DA-4723-905F-EACDEFBFB62C}" type="datetimeFigureOut">
              <a:rPr lang="pl-PL" smtClean="0"/>
              <a:pPr/>
              <a:t>2021-10-19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6C59-3E5C-441A-AAE9-58F44AF134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5842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A93-18DA-4723-905F-EACDEFBFB62C}" type="datetimeFigureOut">
              <a:rPr lang="pl-PL" smtClean="0"/>
              <a:pPr/>
              <a:t>2021-10-19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6C59-3E5C-441A-AAE9-58F44AF134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105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A93-18DA-4723-905F-EACDEFBFB62C}" type="datetimeFigureOut">
              <a:rPr lang="pl-PL" smtClean="0"/>
              <a:pPr/>
              <a:t>2021-10-19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6C59-3E5C-441A-AAE9-58F44AF134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8833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A93-18DA-4723-905F-EACDEFBFB62C}" type="datetimeFigureOut">
              <a:rPr lang="pl-PL" smtClean="0"/>
              <a:pPr/>
              <a:t>2021-10-19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6C59-3E5C-441A-AAE9-58F44AF134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4748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A93-18DA-4723-905F-EACDEFBFB62C}" type="datetimeFigureOut">
              <a:rPr lang="pl-PL" smtClean="0"/>
              <a:pPr/>
              <a:t>2021-10-19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6C59-3E5C-441A-AAE9-58F44AF134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274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A93-18DA-4723-905F-EACDEFBFB62C}" type="datetimeFigureOut">
              <a:rPr lang="pl-PL" smtClean="0"/>
              <a:pPr/>
              <a:t>2021-10-19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6C59-3E5C-441A-AAE9-58F44AF134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995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A93-18DA-4723-905F-EACDEFBFB62C}" type="datetimeFigureOut">
              <a:rPr lang="pl-PL" smtClean="0"/>
              <a:pPr/>
              <a:t>2021-10-19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6C59-3E5C-441A-AAE9-58F44AF134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3811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A93-18DA-4723-905F-EACDEFBFB62C}" type="datetimeFigureOut">
              <a:rPr lang="pl-PL" smtClean="0"/>
              <a:pPr/>
              <a:t>2021-10-19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6C59-3E5C-441A-AAE9-58F44AF134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3675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A93-18DA-4723-905F-EACDEFBFB62C}" type="datetimeFigureOut">
              <a:rPr lang="pl-PL" smtClean="0"/>
              <a:pPr/>
              <a:t>2021-10-19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6C59-3E5C-441A-AAE9-58F44AF134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878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C343A93-18DA-4723-905F-EACDEFBFB62C}" type="datetimeFigureOut">
              <a:rPr lang="pl-PL" smtClean="0"/>
              <a:pPr/>
              <a:t>2021-10-19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5AD6C59-3E5C-441A-AAE9-58F44AF134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1790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42E8AB9-DB0D-47D3-832F-841CF35584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         </a:t>
            </a:r>
            <a:r>
              <a:rPr lang="pl-PL" sz="8800" dirty="0">
                <a:solidFill>
                  <a:srgbClr val="FFFF00"/>
                </a:solidFill>
              </a:rPr>
              <a:t>IX      </a:t>
            </a:r>
            <a:br>
              <a:rPr lang="pl-PL" sz="8800" dirty="0">
                <a:solidFill>
                  <a:srgbClr val="FFFF00"/>
                </a:solidFill>
              </a:rPr>
            </a:br>
            <a:r>
              <a:rPr lang="pl-PL" sz="8800" dirty="0">
                <a:solidFill>
                  <a:srgbClr val="FFFF00"/>
                </a:solidFill>
              </a:rPr>
              <a:t> </a:t>
            </a:r>
            <a:r>
              <a:rPr lang="pl-PL" sz="6600" dirty="0">
                <a:solidFill>
                  <a:srgbClr val="FFFF00"/>
                </a:solidFill>
              </a:rPr>
              <a:t>Dzień         Chłopaka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70F0C5E-766E-4832-942E-D36A81F5A0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                                               </a:t>
            </a:r>
            <a:r>
              <a:rPr lang="pl-PL" sz="5400" dirty="0">
                <a:solidFill>
                  <a:srgbClr val="FFFF00"/>
                </a:solidFill>
              </a:rPr>
              <a:t>Dzień Jesieni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8533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7BA9E1F-9DB4-427A-85B2-374F82C1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60961ECE-73FE-475D-9115-C1B244FF2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7925" y="551292"/>
            <a:ext cx="2562225" cy="34163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C3700CA-DB69-45F3-9393-E59CD2F19E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738" y="551292"/>
            <a:ext cx="4685187" cy="624691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1127C96-4326-42D8-A336-C6827B23846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0150" y="485030"/>
            <a:ext cx="3071192" cy="409492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52CD1B1-1F72-44A1-85A5-AFEA2F6AEDD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2989" y="3105040"/>
            <a:ext cx="2671638" cy="356218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51354C8F-A961-4721-A49D-8C118EFB6C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8956" y="4143648"/>
            <a:ext cx="2923989" cy="252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910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266619D-8E1D-42DC-AA57-45B7BD33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657A29CC-DD8C-4038-BCEA-1217409EF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863" y="973668"/>
            <a:ext cx="2562225" cy="3416300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541502D-AF66-470D-BD83-EE25118F86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678" y="3848431"/>
            <a:ext cx="4657611" cy="281476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FD1E7205-AF6E-420A-AC01-555A28BFD2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5367" y="973668"/>
            <a:ext cx="2979137" cy="215922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F953C52-4FFC-481B-8758-1BEBE208E4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088" y="973668"/>
            <a:ext cx="5249331" cy="396098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26CE2B77-6639-4CA6-A600-C395305FA0A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18799" y="4447679"/>
            <a:ext cx="2969148" cy="229434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CFE1115B-E66F-4ED9-83BC-A9CE82CBEE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9458" y="3261647"/>
            <a:ext cx="3430956" cy="33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940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B1D13A5F-4FF5-42A7-9A21-49BA5EE9F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950" y="4339509"/>
            <a:ext cx="3514517" cy="231573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810D571-A528-4ED8-99DB-5F9F7BF14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4B7FE30A-25EF-4749-8BF2-F9D645C4A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520" y="973668"/>
            <a:ext cx="2562225" cy="341630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430D874-3F50-4657-A83C-F6B0280A42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6745" y="973668"/>
            <a:ext cx="4596441" cy="411754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CF97B392-F34E-42E3-8700-AC98B2CBBB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9838" y="4222143"/>
            <a:ext cx="4090815" cy="243309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C49C8D20-1A6F-4727-BD95-5A77964E4D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506" y="766086"/>
            <a:ext cx="3593478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2854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</TotalTime>
  <Words>5</Words>
  <Application>Microsoft Office PowerPoint</Application>
  <PresentationFormat>Niestandardowy</PresentationFormat>
  <Paragraphs>2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Jon (sala konferencyjna)</vt:lpstr>
      <vt:lpstr>         IX        Dzień         Chłopaka</vt:lpstr>
      <vt:lpstr>Slajd 2</vt:lpstr>
      <vt:lpstr>Slajd 3</vt:lpstr>
      <vt:lpstr>Slajd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        Dzień         Chłopaka</dc:title>
  <dc:creator>Krzysztof Sikora</dc:creator>
  <cp:lastModifiedBy>Ania</cp:lastModifiedBy>
  <cp:revision>1</cp:revision>
  <dcterms:created xsi:type="dcterms:W3CDTF">2021-10-18T18:46:48Z</dcterms:created>
  <dcterms:modified xsi:type="dcterms:W3CDTF">2021-10-19T11:17:03Z</dcterms:modified>
</cp:coreProperties>
</file>