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4ECA-5594-4C19-B294-1A7DBAC74E31}" type="datetimeFigureOut">
              <a:rPr lang="pl-PL" smtClean="0"/>
              <a:t>2021-01-24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76714-BBF2-42EE-838F-137E42FD0F8C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4ECA-5594-4C19-B294-1A7DBAC74E31}" type="datetimeFigureOut">
              <a:rPr lang="pl-PL" smtClean="0"/>
              <a:t>2021-01-24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76714-BBF2-42EE-838F-137E42FD0F8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4ECA-5594-4C19-B294-1A7DBAC74E31}" type="datetimeFigureOut">
              <a:rPr lang="pl-PL" smtClean="0"/>
              <a:t>2021-01-24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76714-BBF2-42EE-838F-137E42FD0F8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4ECA-5594-4C19-B294-1A7DBAC74E31}" type="datetimeFigureOut">
              <a:rPr lang="pl-PL" smtClean="0"/>
              <a:t>2021-01-24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76714-BBF2-42EE-838F-137E42FD0F8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4ECA-5594-4C19-B294-1A7DBAC74E31}" type="datetimeFigureOut">
              <a:rPr lang="pl-PL" smtClean="0"/>
              <a:t>2021-01-24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76714-BBF2-42EE-838F-137E42FD0F8C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4ECA-5594-4C19-B294-1A7DBAC74E31}" type="datetimeFigureOut">
              <a:rPr lang="pl-PL" smtClean="0"/>
              <a:t>2021-01-24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76714-BBF2-42EE-838F-137E42FD0F8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4ECA-5594-4C19-B294-1A7DBAC74E31}" type="datetimeFigureOut">
              <a:rPr lang="pl-PL" smtClean="0"/>
              <a:t>2021-01-24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76714-BBF2-42EE-838F-137E42FD0F8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4ECA-5594-4C19-B294-1A7DBAC74E31}" type="datetimeFigureOut">
              <a:rPr lang="pl-PL" smtClean="0"/>
              <a:t>2021-01-24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76714-BBF2-42EE-838F-137E42FD0F8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4ECA-5594-4C19-B294-1A7DBAC74E31}" type="datetimeFigureOut">
              <a:rPr lang="pl-PL" smtClean="0"/>
              <a:t>2021-01-24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76714-BBF2-42EE-838F-137E42FD0F8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4ECA-5594-4C19-B294-1A7DBAC74E31}" type="datetimeFigureOut">
              <a:rPr lang="pl-PL" smtClean="0"/>
              <a:t>2021-01-24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76714-BBF2-42EE-838F-137E42FD0F8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4ECA-5594-4C19-B294-1A7DBAC74E31}" type="datetimeFigureOut">
              <a:rPr lang="pl-PL" smtClean="0"/>
              <a:t>2021-01-24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1376714-BBF2-42EE-838F-137E42FD0F8C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554ECA-5594-4C19-B294-1A7DBAC74E31}" type="datetimeFigureOut">
              <a:rPr lang="pl-PL" smtClean="0"/>
              <a:t>2021-01-24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376714-BBF2-42EE-838F-137E42FD0F8C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851648" cy="707504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/>
              <a:t>Dzień Babci i </a:t>
            </a:r>
            <a:r>
              <a:rPr lang="pl-PL" sz="4400" b="0" dirty="0" smtClean="0"/>
              <a:t>D</a:t>
            </a:r>
            <a:r>
              <a:rPr lang="pl-PL" sz="4400" dirty="0" smtClean="0"/>
              <a:t>ziadka – kl. </a:t>
            </a:r>
            <a:r>
              <a:rPr lang="pl-PL" sz="4400" dirty="0" err="1" smtClean="0"/>
              <a:t>IIa</a:t>
            </a:r>
            <a:endParaRPr lang="pl-PL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621" y="1916832"/>
            <a:ext cx="803747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dirty="0" smtClean="0"/>
              <a:t>Dzień Babci i Dziadka – kl. </a:t>
            </a:r>
            <a:r>
              <a:rPr lang="pl-PL" sz="4800" dirty="0" err="1" smtClean="0"/>
              <a:t>IIa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978782" cy="4700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94352"/>
          </a:xfrm>
        </p:spPr>
        <p:txBody>
          <a:bodyPr/>
          <a:lstStyle/>
          <a:p>
            <a:pPr algn="ctr"/>
            <a:r>
              <a:rPr lang="pl-PL" sz="4800" dirty="0" smtClean="0"/>
              <a:t>Dzień Babci i Dziadka – kl. </a:t>
            </a:r>
            <a:r>
              <a:rPr lang="pl-PL" sz="4800" dirty="0" err="1" smtClean="0"/>
              <a:t>IIa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6194806" cy="4806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94352"/>
          </a:xfrm>
        </p:spPr>
        <p:txBody>
          <a:bodyPr/>
          <a:lstStyle/>
          <a:p>
            <a:pPr algn="ctr"/>
            <a:r>
              <a:rPr lang="pl-PL" sz="4800" dirty="0" smtClean="0"/>
              <a:t>Dzień Babci i Dziadka – kl. </a:t>
            </a:r>
            <a:r>
              <a:rPr lang="pl-PL" sz="4800" dirty="0" err="1" smtClean="0"/>
              <a:t>IIa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27249" t="-1940" r="-397" b="1940"/>
          <a:stretch/>
        </p:blipFill>
        <p:spPr bwMode="auto">
          <a:xfrm>
            <a:off x="2411760" y="1412776"/>
            <a:ext cx="4628725" cy="49102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dirty="0" smtClean="0"/>
              <a:t>Dzień Babci i Dziadka – kl. </a:t>
            </a:r>
            <a:r>
              <a:rPr lang="pl-PL" sz="4800" dirty="0" err="1" smtClean="0"/>
              <a:t>IIa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6122798" cy="5132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dirty="0" smtClean="0"/>
              <a:t>Dzień Babci i Dziadka – kl. </a:t>
            </a:r>
            <a:r>
              <a:rPr lang="pl-PL" sz="5400" dirty="0" err="1" smtClean="0"/>
              <a:t>IIa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840760" cy="4869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5783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dirty="0" smtClean="0"/>
              <a:t>Dzień Babci i Dziadka – kl. </a:t>
            </a:r>
            <a:r>
              <a:rPr lang="pl-PL" sz="4800" dirty="0" err="1" smtClean="0"/>
              <a:t>IIa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6984776" cy="524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5033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dirty="0" smtClean="0"/>
              <a:t>Dzień Babci i Dziadka – kl. </a:t>
            </a:r>
            <a:r>
              <a:rPr lang="pl-PL" sz="4800" dirty="0" err="1" smtClean="0"/>
              <a:t>IIa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061020" cy="5258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65033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dirty="0" smtClean="0"/>
              <a:t>Dzień Babci i Dziadka – kl. </a:t>
            </a:r>
            <a:r>
              <a:rPr lang="pl-PL" sz="5400" dirty="0" err="1" smtClean="0"/>
              <a:t>IIa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6325673" cy="47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65033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dirty="0" smtClean="0"/>
              <a:t>Dzień Babci i Dziadka – kl. </a:t>
            </a:r>
            <a:r>
              <a:rPr lang="pl-PL" sz="5400" dirty="0" err="1" smtClean="0"/>
              <a:t>IIa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89562" y="1968572"/>
            <a:ext cx="5764876" cy="4322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65033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dirty="0" smtClean="0"/>
              <a:t>Dzień Babci i Dziadka – kl. </a:t>
            </a:r>
            <a:r>
              <a:rPr lang="pl-PL" sz="4800" dirty="0" err="1" smtClean="0"/>
              <a:t>IIa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19398" r="24339"/>
          <a:stretch/>
        </p:blipFill>
        <p:spPr bwMode="auto">
          <a:xfrm>
            <a:off x="1835696" y="1484784"/>
            <a:ext cx="5760640" cy="5184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dirty="0" smtClean="0"/>
              <a:t>Dzień Babci i Dziadka – kl. </a:t>
            </a:r>
            <a:r>
              <a:rPr lang="pl-PL" sz="4800" dirty="0" err="1" smtClean="0"/>
              <a:t>IIa</a:t>
            </a: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6336704" cy="5113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5033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dirty="0" smtClean="0"/>
              <a:t>Dzień Babci i Dziadka – kl. </a:t>
            </a:r>
            <a:r>
              <a:rPr lang="pl-PL" sz="4800" dirty="0" err="1" smtClean="0"/>
              <a:t>IIa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7989" t="12521" r="16620" b="18354"/>
          <a:stretch/>
        </p:blipFill>
        <p:spPr bwMode="auto">
          <a:xfrm>
            <a:off x="2627784" y="1556792"/>
            <a:ext cx="3906451" cy="49512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</TotalTime>
  <Words>104</Words>
  <Application>Microsoft Office PowerPoint</Application>
  <PresentationFormat>Pokaz na ekranie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Przepływ</vt:lpstr>
      <vt:lpstr>Dzień Babci i Dziadka – kl. IIa</vt:lpstr>
      <vt:lpstr>Dzień Babci i Dziadka – kl. IIa</vt:lpstr>
      <vt:lpstr>Dzień Babci i Dziadka – kl. IIa</vt:lpstr>
      <vt:lpstr>Dzień Babci i Dziadka – kl. IIa</vt:lpstr>
      <vt:lpstr>Dzień Babci i Dziadka – kl. IIa</vt:lpstr>
      <vt:lpstr>Dzień Babci i Dziadka – kl. IIa</vt:lpstr>
      <vt:lpstr>Dzień Babci i Dziadka – kl. IIa</vt:lpstr>
      <vt:lpstr>Dzień Babci i Dziadka – kl. IIa</vt:lpstr>
      <vt:lpstr>Dzień Babci i Dziadka – kl. IIa</vt:lpstr>
      <vt:lpstr>Dzień Babci i Dziadka – kl. IIa</vt:lpstr>
      <vt:lpstr>Dzień Babci i Dziadka – kl. IIa</vt:lpstr>
      <vt:lpstr>Dzień Babci i Dziadka – kl. IIa</vt:lpstr>
      <vt:lpstr>Dzień Babci i Dziadka – kl. IIa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Babci i Dziadka – kl. IIa</dc:title>
  <dc:creator>Ania</dc:creator>
  <cp:lastModifiedBy>Ania</cp:lastModifiedBy>
  <cp:revision>5</cp:revision>
  <dcterms:created xsi:type="dcterms:W3CDTF">2021-01-24T14:01:43Z</dcterms:created>
  <dcterms:modified xsi:type="dcterms:W3CDTF">2021-01-24T14:40:57Z</dcterms:modified>
</cp:coreProperties>
</file>