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91" autoAdjust="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870CFD-5968-4925-8E2D-814D49E6E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0294C9F-9265-4806-97EE-0D2D13C546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640E9C5-5FBF-4221-A795-142F6FC75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t>21.06.2020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3567B6D-A141-4743-9F75-12FB4F912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40002F3-A8CF-45CF-9982-C520F0ED5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1843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1F1BC3-48CA-4E66-BFFE-690023A37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E630EED-C6C2-4E70-944A-EB0543FDF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B619437-7B10-4664-96A6-A67B8FA38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t>21.06.2020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4B377E4-906E-41C8-90A2-1742883CB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F4033F6-2DEE-43C0-905C-D8B38EF18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1864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F1D65FE-7541-4B75-A518-DF3CAA9790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62608AC-8A0A-42CD-A5A5-E90EB8C1D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56FA1F3-1A29-4B9C-8232-8B1B5CE82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t>21.06.2020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DFE2E0F-D48B-4116-8085-0C86CE06B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8FFB447-DE65-422E-9262-190B84DF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7961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430407-E744-43B6-B928-548C18408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63DED5-7824-439C-B409-2929D9B73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155827C-563C-4817-9B10-45C017F33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t>21.06.2020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6489939-C53F-4148-AEC2-1F62F61D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4BEFD3D-C8F2-4587-A029-177A7D491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0100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F09479-DC08-4097-949A-745C9CF63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744DA2B-1DF8-4094-B99F-EED7DB2FE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29506D7-82E1-4275-8E32-28DE7384E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t>21.06.2020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42F4169-DE1C-4125-9081-F29B3C57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18AEEEA-5870-4439-86AF-2FD4488A6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6206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993C82-577F-4E67-B1F8-B7872A656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76CD97-38A2-4E4E-9959-BC55A1901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090C1A9-E132-4E48-942D-8C94F6B03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0849075-62EB-4E08-A42C-FAAFD950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t>21.06.2020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9FC4FF0-5829-4608-8833-8DC8CAA4F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CE9C659-179F-4623-B922-6A31CF9F7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5414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3EE160-6073-4434-A350-2B9FF5C9F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ED4B14A-E1B4-4CAA-AF5F-8601F7F61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BFDD918-98DE-4D88-A3EF-1CE3E6A73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51CD6E7-86CB-41EE-BC75-1DA0B14A7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BEDF3B0-378E-433D-B833-4B86C7046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6701DBC-DDDE-44A0-A42E-4A2BF5A21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t>21.06.2020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6B0431F-CE6A-4E46-833A-B56CC06E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60A5CF6-D7B1-4488-BD5A-D0EF4607B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4293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701D54-9FFE-41A9-B7A9-43E4F028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3B02C35-0038-405B-B42B-44453B816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t>21.06.2020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ED5D2FA-C246-49A1-83F3-44A96EEE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8F47404-FF21-49A0-BC45-B26CC44A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3965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8BB7043-24BE-4853-89B9-6510C0E3B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t>21.06.2020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27FC88A-B511-4443-981C-1E465B016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E858DB5-DA5A-4D06-AA27-21C0C8C0E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415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6A6F35-57A9-4193-B5CF-11C5717EA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0CAAC3-9287-4DE9-822B-FED58DB72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293DA8D-53F3-47E0-901E-5BBCB63D2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E772DF0-E9DC-46CA-8DCA-AA18E8155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t>21.06.2020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4EB3781-8793-4145-A7B3-BC4198848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59831EA-6479-4545-8794-9E8248C6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5302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68BA32-D28C-47B9-8C90-CCF4BC2EA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CE1A8E1-F4B5-4EFA-AC4A-5C2B2D3DDA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2715E57-ACFA-41CA-BEE7-FAB973539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22DC62C-D36A-4C9A-B053-79B5F110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t>21.06.2020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895AD88-F8D4-4C3A-83AD-1D44AE1A1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80CF4B5-8A6A-4E3B-B5DA-08DB0EC93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6592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AFFBD06-EFCF-42B8-A7A2-ECB26B4B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7CEB476-0B18-4750-B232-F3780D911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25652C5-08D2-4079-AD6E-A497C9E1E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A92DF-D38D-4673-BB95-5790317548C6}" type="datetimeFigureOut">
              <a:rPr lang="pl-PL" smtClean="0"/>
              <a:t>21.06.2020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7555A59-01E0-4A4B-B103-76F5DFDA4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B3BD697-2C50-4054-B3C0-D33704857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222ED-522D-41B3-90DC-C7AC900670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784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0771ACC-DB00-4C54-9C01-ADF7DB8BA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242"/>
            <a:ext cx="12192000" cy="681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65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05E7FF9-7690-443D-A788-01A23D1CC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4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57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F5077E7-A704-45CC-AAA7-7B56DDE01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200"/>
            <a:ext cx="12192000" cy="684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69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1567566-CC0C-473F-8CA2-D4CCEC016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3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15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BB351AD-22BB-4737-B1E2-5647F276F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91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04B2F97-2A18-463C-9FA3-AC73F00CF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42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0170876-9CF7-416B-AE49-3D51A9C58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74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3C7B8CC-B356-41D4-A114-EF6E52800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25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C4FCD41-8260-4D4A-A329-6E988B424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97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65B475E-CD92-4FEF-818A-78312A210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36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A92B3D6-CB92-417E-8DEE-EAAB66B05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7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67070E0-CB02-4FB7-97A8-E020DAC12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76981"/>
            <a:ext cx="12192000" cy="75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93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70AA43D-9F0F-4385-8BB6-023ACEF2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58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0776A4B-0AAB-48EA-A661-87BEA3058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20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098915A-F6FC-43C9-99D4-9A57BD3E2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31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E99E507-4635-4059-9B64-B91CCF3B0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23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406F592-75F3-4CCD-877C-0BC424E35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05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769B3A8-9D7F-4DDC-9964-7C65152B2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94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6BD66EC-4BA9-4336-8A6F-6B0B4F5D5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2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E5DE02C-2514-47C7-8D62-C0848C677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24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8E6FF24-0F41-40C8-91DD-194223C02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72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9332D17-F116-474A-9133-F588C6932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48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5DE6DB4-CFAD-436E-B919-65A3D1B50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21"/>
            <a:ext cx="12192000" cy="6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632885B-5823-4700-85CE-73B226A97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25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6AE24CD-7FFD-4F00-AC62-038CDF620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33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18A8BD2-235F-47F4-8AA7-9D2751325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9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24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B866020-8579-44D6-A873-FA73B503D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48"/>
            <a:ext cx="12191999" cy="684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00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8219E1C-CEF6-4881-AAE3-4BD9779DD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75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2086FDD-4377-43E4-9634-5060F479D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74"/>
            <a:ext cx="12192000" cy="686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2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C92F8B2-A5E3-47A3-99D9-DD51F46F8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22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EC808A3-8B3C-40D4-81B8-E9D817391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1136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0</Words>
  <Application>Microsoft Office PowerPoint</Application>
  <PresentationFormat>Panoramiczny</PresentationFormat>
  <Paragraphs>0</Paragraphs>
  <Slides>31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HP</dc:creator>
  <cp:lastModifiedBy>HP</cp:lastModifiedBy>
  <cp:revision>7</cp:revision>
  <dcterms:created xsi:type="dcterms:W3CDTF">2020-06-21T09:55:37Z</dcterms:created>
  <dcterms:modified xsi:type="dcterms:W3CDTF">2020-06-21T11:31:46Z</dcterms:modified>
</cp:coreProperties>
</file>