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8" r:id="rId3"/>
    <p:sldId id="256" r:id="rId4"/>
    <p:sldId id="260" r:id="rId5"/>
    <p:sldId id="261" r:id="rId6"/>
    <p:sldId id="262" r:id="rId7"/>
    <p:sldId id="300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5" r:id="rId16"/>
    <p:sldId id="301" r:id="rId17"/>
  </p:sldIdLst>
  <p:sldSz cx="12192000" cy="6858000"/>
  <p:notesSz cx="6858000" cy="9144000"/>
  <p:embeddedFontLst>
    <p:embeddedFont>
      <p:font typeface="微软雅黑" pitchFamily="34" charset="-122"/>
      <p:regular r:id="rId19"/>
      <p:bold r:id="rId20"/>
    </p:embeddedFont>
    <p:embeddedFont>
      <p:font typeface="等线" charset="-122"/>
      <p:regular r:id="rId21"/>
      <p:bold r:id="rId22"/>
    </p:embeddedFont>
    <p:embeddedFont>
      <p:font typeface="Comic Sans MS" pitchFamily="66" charset="0"/>
      <p:regular r:id="rId23"/>
      <p:bold r:id="rId24"/>
      <p:italic r:id="rId25"/>
      <p:boldItalic r:id="rId26"/>
    </p:embeddedFont>
    <p:embeddedFont>
      <p:font typeface="方正卡通简体" charset="-122"/>
      <p:regular r:id="rId27"/>
    </p:embeddedFont>
    <p:embeddedFont>
      <p:font typeface="等线 Light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89BC0"/>
    <a:srgbClr val="DA1F44"/>
    <a:srgbClr val="017AD3"/>
    <a:srgbClr val="20BFA3"/>
    <a:srgbClr val="00AAB7"/>
    <a:srgbClr val="4895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6344" autoAdjust="0"/>
  </p:normalViewPr>
  <p:slideViewPr>
    <p:cSldViewPr snapToGrid="0">
      <p:cViewPr varScale="1">
        <p:scale>
          <a:sx n="70" d="100"/>
          <a:sy n="70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A0BF1-9A0F-439B-BF2A-A63F19A1DFB6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C85F5-9EE3-41F7-98B2-7888BF512D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60078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13915008"/>
      </p:ext>
    </p:extLst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47643582"/>
      </p:ext>
    </p:extLst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41805673"/>
      </p:ext>
    </p:extLst>
  </p:cSld>
  <p:clrMapOvr>
    <a:masterClrMapping/>
  </p:clrMapOvr>
  <p:transition spd="slow" advClick="0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207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1392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65540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54890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94673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04574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86510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3685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9434323"/>
      </p:ext>
    </p:extLst>
  </p:cSld>
  <p:clrMapOvr>
    <a:masterClrMapping/>
  </p:clrMapOvr>
  <p:transition spd="slow" advClick="0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4130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90657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7107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40676841"/>
      </p:ext>
    </p:extLst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5786113"/>
      </p:ext>
    </p:extLst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10964795"/>
      </p:ext>
    </p:extLst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59388471"/>
      </p:ext>
    </p:extLst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1ADC4A4-ECC9-4F45-915B-DE5E4E76704A}"/>
              </a:ext>
            </a:extLst>
          </p:cNvPr>
          <p:cNvSpPr/>
          <p:nvPr userDrawn="1"/>
        </p:nvSpPr>
        <p:spPr>
          <a:xfrm rot="8008364" flipH="1">
            <a:off x="245183" y="180689"/>
            <a:ext cx="671565" cy="671565"/>
          </a:xfrm>
          <a:prstGeom prst="rect">
            <a:avLst/>
          </a:prstGeom>
          <a:gradFill flip="none" rotWithShape="1">
            <a:gsLst>
              <a:gs pos="0">
                <a:srgbClr val="017AD3"/>
              </a:gs>
              <a:gs pos="100000">
                <a:srgbClr val="20BFA3"/>
              </a:gs>
            </a:gsLst>
            <a:lin ang="5400000" scaled="1"/>
            <a:tileRect/>
          </a:gradFill>
          <a:ln>
            <a:noFill/>
          </a:ln>
          <a:effectLst>
            <a:outerShdw blurRad="4445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9F845C4E-FCA1-44CB-83D0-855654D0ED69}"/>
              </a:ext>
            </a:extLst>
          </p:cNvPr>
          <p:cNvSpPr/>
          <p:nvPr userDrawn="1"/>
        </p:nvSpPr>
        <p:spPr>
          <a:xfrm rot="8008364" flipH="1">
            <a:off x="894196" y="270552"/>
            <a:ext cx="533677" cy="533677"/>
          </a:xfrm>
          <a:prstGeom prst="rect">
            <a:avLst/>
          </a:prstGeom>
          <a:gradFill flip="none" rotWithShape="1">
            <a:gsLst>
              <a:gs pos="0">
                <a:srgbClr val="017AD3"/>
              </a:gs>
              <a:gs pos="100000">
                <a:srgbClr val="20BFA3"/>
              </a:gs>
            </a:gsLst>
            <a:lin ang="5400000" scaled="1"/>
            <a:tileRect/>
          </a:gradFill>
          <a:ln>
            <a:noFill/>
          </a:ln>
          <a:effectLst>
            <a:outerShdw blurRad="4445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="" xmlns:a16="http://schemas.microsoft.com/office/drawing/2014/main" id="{F93B6EA7-7DB2-4286-B177-F904D9B4054F}"/>
              </a:ext>
            </a:extLst>
          </p:cNvPr>
          <p:cNvSpPr txBox="1"/>
          <p:nvPr userDrawn="1"/>
        </p:nvSpPr>
        <p:spPr>
          <a:xfrm>
            <a:off x="10958515" y="160157"/>
            <a:ext cx="1127219" cy="4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pPr defTabSz="914034">
              <a:defRPr/>
            </a:pPr>
            <a:r>
              <a:rPr lang="en-US" altLang="zh-CN" sz="2400" kern="0" dirty="0">
                <a:solidFill>
                  <a:schemeClr val="bg1">
                    <a:lumMod val="65000"/>
                  </a:schemeClr>
                </a:solidFill>
                <a:latin typeface="+mn-lt"/>
                <a:cs typeface="+mn-ea"/>
                <a:sym typeface="+mn-lt"/>
              </a:rPr>
              <a:t>LOGO</a:t>
            </a:r>
            <a:endParaRPr lang="zh-CN" altLang="en-US" sz="2400" kern="0" dirty="0">
              <a:solidFill>
                <a:schemeClr val="bg1">
                  <a:lumMod val="65000"/>
                </a:schemeClr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1711435"/>
      </p:ext>
    </p:extLst>
  </p:cSld>
  <p:clrMapOvr>
    <a:masterClrMapping/>
  </p:clrMapOvr>
  <p:transition spd="slow" advClick="0" advTm="3000">
    <p:push dir="u"/>
  </p:transition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62766410"/>
      </p:ext>
    </p:extLst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E033A-CCF8-4DA0-897E-EFDCA70F7091}" type="datetimeFigureOut">
              <a:rPr lang="zh-CN" altLang="en-US" smtClean="0"/>
              <a:pPr/>
              <a:t>2021/5/23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1AA3-0ADD-4B4A-919C-A32826F42B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9937300"/>
      </p:ext>
    </p:extLst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5060AD7-EF5F-4D97-B9A5-84B692A90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7783" b="12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253C503-9872-4F5A-A7FB-C70072F282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185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0" y="96242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</a:t>
            </a:r>
          </a:p>
          <a:p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 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 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教程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 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模板免费下载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 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素材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HOMEPPT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-WWW.homeppt.COM PPT</a:t>
            </a:r>
            <a:r>
              <a:rPr lang="zh-CN" altLang="en-US" sz="100" dirty="0">
                <a:solidFill>
                  <a:schemeClr val="bg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课件</a:t>
            </a:r>
            <a:endParaRPr lang="en-US" altLang="zh-CN" sz="1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1000" dirty="0">
              <a:solidFill>
                <a:schemeClr val="bg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52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E5E9B91-542B-4B2D-8C31-0F53869F52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-243408"/>
            <a:ext cx="6998554" cy="76227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8AB5F2C-FD06-4331-9C57-42B64F3DD0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708" y="829702"/>
            <a:ext cx="5256584" cy="53710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B008D25-67A6-470F-8263-5FA077C4B1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1086183"/>
            <a:ext cx="4929329" cy="49210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5EAC9A5-16D8-47A4-B653-1006122F44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390" y="1426288"/>
            <a:ext cx="4242850" cy="42349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887819D-78BE-4D5C-83C7-0278BD1E58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059" y="322974"/>
            <a:ext cx="3187957" cy="36820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64BB42D-A130-449C-B052-2191CE4345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656" y="3113551"/>
            <a:ext cx="3210495" cy="3513003"/>
          </a:xfrm>
          <a:prstGeom prst="rect">
            <a:avLst/>
          </a:prstGeom>
        </p:spPr>
      </p:pic>
      <p:sp>
        <p:nvSpPr>
          <p:cNvPr id="11" name="雷锋PPT网 www.lfppt.com">
            <a:extLst>
              <a:ext uri="{FF2B5EF4-FFF2-40B4-BE49-F238E27FC236}">
                <a16:creationId xmlns="" xmlns:a16="http://schemas.microsoft.com/office/drawing/2014/main" id="{AA66A1E9-4BC6-4A58-9EA5-187E003D6FDC}"/>
              </a:ext>
            </a:extLst>
          </p:cNvPr>
          <p:cNvSpPr/>
          <p:nvPr/>
        </p:nvSpPr>
        <p:spPr>
          <a:xfrm>
            <a:off x="4240306" y="2796988"/>
            <a:ext cx="3783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zh-CN" sz="6000" b="1" dirty="0" smtClean="0">
                <a:solidFill>
                  <a:srgbClr val="E89B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 maja</a:t>
            </a:r>
            <a:endParaRPr lang="en-US" altLang="zh-CN" sz="4400" b="1" dirty="0">
              <a:solidFill>
                <a:srgbClr val="E89B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4352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Obraz 13" descr="C:\Users\Uzytkownik\Desktop\Dzień Mamy\DSC0702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38424">
            <a:off x="1247271" y="1845591"/>
            <a:ext cx="4248518" cy="307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4" descr="C:\Users\Uzytkownik\Desktop\Dzień Mamy\DSC0701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924" y="1057836"/>
            <a:ext cx="2127757" cy="192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 descr="C:\Users\Uzytkownik\Desktop\Dzień Mamy\DSC0703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9380" y="1541930"/>
            <a:ext cx="199271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C:\Users\Uzytkownik\Desktop\Dzień Mamy\DSC07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9742" y="3630706"/>
            <a:ext cx="2375646" cy="193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50183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Obraz 13" descr="C:\Users\Uzytkownik\Desktop\Dzień Mamy\DSC0702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75876">
            <a:off x="1221528" y="1873334"/>
            <a:ext cx="4246565" cy="321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4" descr="C:\Users\Uzytkownik\Desktop\Dzień Mamy\DSC0703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5796" y="887506"/>
            <a:ext cx="3688416" cy="242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C:\Users\Uzytkownik\Desktop\Dzień Mamy\DSC070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2230" y="3588124"/>
            <a:ext cx="2535557" cy="212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8792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Obraz 10" descr="C:\Users\Uzytkownik\Desktop\Dzień Mamy\DSC070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03006">
            <a:off x="1254470" y="1893199"/>
            <a:ext cx="4113078" cy="31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C:\Users\Uzytkownik\Desktop\Dzień Mamy\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502588" y="1004047"/>
            <a:ext cx="1694328" cy="246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C:\Users\Uzytkownik\Desktop\Dzień Mamy\DSC0701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0779" y="986118"/>
            <a:ext cx="1765691" cy="250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 descr="C:\Users\Uzytkownik\Desktop\Dzień Mamy\DSC070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0519" y="3680011"/>
            <a:ext cx="2101034" cy="22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62779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C:\Users\Uzytkownik\Desktop\Dzień Mamy\DSC070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4023" y="1028412"/>
            <a:ext cx="3804659" cy="442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4"/>
          <p:cNvSpPr/>
          <p:nvPr/>
        </p:nvSpPr>
        <p:spPr>
          <a:xfrm rot="20541995">
            <a:off x="918725" y="1537723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Obraz 16" descr="C:\Users\Uzytkownik\Desktop\Dzień Mamy\DSC070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91916">
            <a:off x="1110200" y="1981574"/>
            <a:ext cx="4398206" cy="285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099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C:\Users\Uzytkownik\Desktop\Dzień Mamy\DSC070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955" y="1183340"/>
            <a:ext cx="2133597" cy="260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 descr="C:\Users\Uzytkownik\Desktop\Dzień Mamy\DSC070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3148" y="788895"/>
            <a:ext cx="2061323" cy="263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 descr="C:\Users\Uzytkownik\Desktop\Dzień Mamy\DSC070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0308" y="906092"/>
            <a:ext cx="2274234" cy="25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C:\Users\Uzytkownik\Desktop\Dzień Mamy\DSC070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9695" y="1396253"/>
            <a:ext cx="2130628" cy="257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C:\Users\Uzytkownik\Desktop\Dzień Mamy\DSC070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2112" y="3978777"/>
            <a:ext cx="3050241" cy="211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 descr="C:\Users\Uzytkownik\Desktop\Dzień Mamy\DSC0707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8286" y="3590434"/>
            <a:ext cx="2095219" cy="24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az 19" descr="C:\Users\Uzytkownik\Desktop\Dzień Mamy\DSC0706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1054" y="3585882"/>
            <a:ext cx="1801346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 descr="C:\Users\Uzytkownik\Desktop\Dzień Mamy\DSC0704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49670" y="4123766"/>
            <a:ext cx="1676399" cy="19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86134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Uzytkownik\Desktop\Dzień Mamy\DSC070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260" y="2205319"/>
            <a:ext cx="8005481" cy="3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595718" y="1030941"/>
            <a:ext cx="7521388" cy="1004047"/>
          </a:xfrm>
        </p:spPr>
        <p:txBody>
          <a:bodyPr/>
          <a:lstStyle/>
          <a:p>
            <a:pPr algn="ctr"/>
            <a:r>
              <a:rPr lang="pl-PL" sz="3000" b="1" dirty="0" smtClean="0">
                <a:solidFill>
                  <a:srgbClr val="0070C0"/>
                </a:solidFill>
              </a:rPr>
              <a:t>Z okazji Dnia Mamy życzymy dużo zdrowia, szczęścia, radości i uśmiechu!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E24B095B-8F24-4C5B-9807-F13628633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178" y="1246094"/>
            <a:ext cx="2755548" cy="12944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B3953C9-A774-420E-9EAE-A4B377A639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1366" t="28992" r="52518" b="51452"/>
          <a:stretch/>
        </p:blipFill>
        <p:spPr>
          <a:xfrm rot="886832">
            <a:off x="10958282" y="1014013"/>
            <a:ext cx="350106" cy="81177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0D77E89-A5EA-4053-8777-619116F1907D}"/>
              </a:ext>
            </a:extLst>
          </p:cNvPr>
          <p:cNvSpPr/>
          <p:nvPr/>
        </p:nvSpPr>
        <p:spPr>
          <a:xfrm>
            <a:off x="9547412" y="1739153"/>
            <a:ext cx="2151529" cy="60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altLang="zh-CN" sz="2500" b="1" dirty="0" smtClean="0">
                <a:solidFill>
                  <a:srgbClr val="E89BC0"/>
                </a:solidFill>
                <a:latin typeface="Comic Sans MS" pitchFamily="66" charset="0"/>
                <a:ea typeface="方正卡通简体" panose="03000509000000000000" pitchFamily="65" charset="-122"/>
                <a:cs typeface="hakuyoxingshu7000" pitchFamily="2" charset="-122"/>
              </a:rPr>
              <a:t>KLASA  2D</a:t>
            </a:r>
            <a:endParaRPr lang="zh-CN" altLang="zh-CN" sz="2500" dirty="0">
              <a:latin typeface="Comic Sans MS" pitchFamily="66" charset="0"/>
              <a:ea typeface="方正卡通简体" panose="03000509000000000000" pitchFamily="65" charset="-122"/>
              <a:cs typeface="hakuyoxingshu7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EE11FB2-3A6E-4D8F-8D42-F32353063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7783" b="12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A5B2289-13CE-4B5C-9918-7D15E27A2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儿童歌曲 - 感恩的心.mp3">
            <a:hlinkClick r:id="" action="ppaction://media"/>
            <a:extLst>
              <a:ext uri="{FF2B5EF4-FFF2-40B4-BE49-F238E27FC236}">
                <a16:creationId xmlns="" xmlns:a16="http://schemas.microsoft.com/office/drawing/2014/main" id="{ED48FD3D-C43D-4BF8-8B87-44A24DC1E3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1623.7678" end="4600.677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77073" y="6001658"/>
            <a:ext cx="609600" cy="609600"/>
          </a:xfrm>
          <a:prstGeom prst="rect">
            <a:avLst/>
          </a:prstGeom>
        </p:spPr>
      </p:pic>
      <p:sp>
        <p:nvSpPr>
          <p:cNvPr id="7" name="矩形 4"/>
          <p:cNvSpPr/>
          <p:nvPr/>
        </p:nvSpPr>
        <p:spPr>
          <a:xfrm rot="375572">
            <a:off x="1594286" y="1218180"/>
            <a:ext cx="4370343" cy="46220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4"/>
          <p:cNvSpPr/>
          <p:nvPr/>
        </p:nvSpPr>
        <p:spPr>
          <a:xfrm rot="375572">
            <a:off x="6825554" y="995119"/>
            <a:ext cx="4053296" cy="4693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6" descr="NAJLEPSZE OBRAZY, ZDJĘCIA I ZASOBY WEKTOROWE STOCK (77 &quot;26 Maja&quot;) | Adobe  Stock"/>
          <p:cNvPicPr>
            <a:picLocks noChangeAspect="1" noChangeArrowheads="1"/>
          </p:cNvPicPr>
          <p:nvPr/>
        </p:nvPicPr>
        <p:blipFill>
          <a:blip r:embed="rId9" cstate="print"/>
          <a:srcRect l="4198" r="4198"/>
          <a:stretch>
            <a:fillRect/>
          </a:stretch>
        </p:blipFill>
        <p:spPr bwMode="auto">
          <a:xfrm rot="390861">
            <a:off x="2020892" y="1547862"/>
            <a:ext cx="3664523" cy="3999269"/>
          </a:xfrm>
          <a:prstGeom prst="rect">
            <a:avLst/>
          </a:prstGeom>
          <a:noFill/>
        </p:spPr>
      </p:pic>
      <p:pic>
        <p:nvPicPr>
          <p:cNvPr id="10" name="Picture 8" descr="Serce dla mamy dzień matki dzień rodziny chmura wyrazowa | Mothers day  crafts, Diy for kids, Mother's day"/>
          <p:cNvPicPr>
            <a:picLocks noChangeAspect="1" noChangeArrowheads="1"/>
          </p:cNvPicPr>
          <p:nvPr/>
        </p:nvPicPr>
        <p:blipFill>
          <a:blip r:embed="rId10" cstate="print"/>
          <a:srcRect l="9171" r="9171"/>
          <a:stretch>
            <a:fillRect/>
          </a:stretch>
        </p:blipFill>
        <p:spPr bwMode="auto">
          <a:xfrm rot="405066">
            <a:off x="7152400" y="1307303"/>
            <a:ext cx="3557261" cy="3934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4168730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38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0D0A72A-17FA-43E5-98E4-E246F15BD984}"/>
              </a:ext>
            </a:extLst>
          </p:cNvPr>
          <p:cNvSpPr/>
          <p:nvPr/>
        </p:nvSpPr>
        <p:spPr>
          <a:xfrm>
            <a:off x="2768963" y="1169398"/>
            <a:ext cx="410845" cy="405765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6C8A05FE-D1C1-474F-ABDE-11B92B794B6D}"/>
              </a:ext>
            </a:extLst>
          </p:cNvPr>
          <p:cNvSpPr/>
          <p:nvPr/>
        </p:nvSpPr>
        <p:spPr>
          <a:xfrm>
            <a:off x="2539093" y="1064623"/>
            <a:ext cx="229870" cy="241300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8B71871E-EC62-40E1-A435-0D0202D3179E}"/>
              </a:ext>
            </a:extLst>
          </p:cNvPr>
          <p:cNvSpPr/>
          <p:nvPr/>
        </p:nvSpPr>
        <p:spPr>
          <a:xfrm>
            <a:off x="8967011" y="1196291"/>
            <a:ext cx="410845" cy="405765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="" xmlns:a16="http://schemas.microsoft.com/office/drawing/2014/main" id="{3031AEF9-D557-4B66-8136-6552643E366F}"/>
              </a:ext>
            </a:extLst>
          </p:cNvPr>
          <p:cNvSpPr/>
          <p:nvPr/>
        </p:nvSpPr>
        <p:spPr>
          <a:xfrm>
            <a:off x="9476468" y="1734548"/>
            <a:ext cx="229870" cy="241300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2" descr="Wtorek - 26 maja - Publiczne Przedszkole w Opo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0074" y="925892"/>
            <a:ext cx="3758185" cy="5092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52248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0D0A72A-17FA-43E5-98E4-E246F15BD984}"/>
              </a:ext>
            </a:extLst>
          </p:cNvPr>
          <p:cNvSpPr/>
          <p:nvPr/>
        </p:nvSpPr>
        <p:spPr>
          <a:xfrm>
            <a:off x="1612516" y="1581775"/>
            <a:ext cx="410845" cy="405765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6C8A05FE-D1C1-474F-ABDE-11B92B794B6D}"/>
              </a:ext>
            </a:extLst>
          </p:cNvPr>
          <p:cNvSpPr/>
          <p:nvPr/>
        </p:nvSpPr>
        <p:spPr>
          <a:xfrm>
            <a:off x="2243258" y="1163235"/>
            <a:ext cx="229870" cy="241300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8B71871E-EC62-40E1-A435-0D0202D3179E}"/>
              </a:ext>
            </a:extLst>
          </p:cNvPr>
          <p:cNvSpPr/>
          <p:nvPr/>
        </p:nvSpPr>
        <p:spPr>
          <a:xfrm>
            <a:off x="10876493" y="1312833"/>
            <a:ext cx="410845" cy="405765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="" xmlns:a16="http://schemas.microsoft.com/office/drawing/2014/main" id="{3031AEF9-D557-4B66-8136-6552643E366F}"/>
              </a:ext>
            </a:extLst>
          </p:cNvPr>
          <p:cNvSpPr/>
          <p:nvPr/>
        </p:nvSpPr>
        <p:spPr>
          <a:xfrm>
            <a:off x="10202610" y="1071160"/>
            <a:ext cx="229870" cy="241300"/>
          </a:xfrm>
          <a:prstGeom prst="ellipse">
            <a:avLst/>
          </a:prstGeom>
          <a:solidFill>
            <a:srgbClr val="E8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2" descr="26. maja - Dzień Mamy - Aktualności - Gmina i Miasto Proszow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2534" y="1196650"/>
            <a:ext cx="6906572" cy="4899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1157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Obraz 15" descr="C:\Users\Uzytkownik\Desktop\Dzień Mamy\DSC0700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09745">
            <a:off x="1064977" y="1843449"/>
            <a:ext cx="4594170" cy="34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C:\Users\Uzytkownik\Desktop\Dzień Mamy\DSC0703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4795" y="1095731"/>
            <a:ext cx="4194923" cy="253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 descr="C:\Users\Uzytkownik\Desktop\Dzień Mamy\DSC070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4141" y="3841700"/>
            <a:ext cx="1981199" cy="235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1655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Obraz 4" descr="C:\Users\Uzytkownik\Desktop\Dzień Mamy\DSC07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31401">
            <a:off x="1036020" y="1834618"/>
            <a:ext cx="4514222" cy="331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Uzytkownik\Desktop\Dzień Mamy\DSC0702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412" y="1102659"/>
            <a:ext cx="1939269" cy="250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Uzytkownik\Desktop\Dzień Mamy\DSC0703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4376" y="1459006"/>
            <a:ext cx="1932212" cy="255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Uzytkownik\Desktop\Dzień Mamy\DSC070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8544" y="4018430"/>
            <a:ext cx="2529949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="" xmlns:a16="http://schemas.microsoft.com/office/drawing/2014/main" id="{53C31157-38F8-4ECF-AB19-DEC5D9BCE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031" y="5908503"/>
            <a:ext cx="243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000" b="1" dirty="0">
                <a:solidFill>
                  <a:prstClr val="white"/>
                </a:solidFill>
                <a:latin typeface="等线" panose="020F0502020204030204"/>
              </a:rPr>
              <a:t>R </a:t>
            </a:r>
            <a:r>
              <a:rPr lang="zh-CN" altLang="en-US" sz="2000" b="1" dirty="0">
                <a:solidFill>
                  <a:prstClr val="white"/>
                </a:solidFill>
                <a:latin typeface="等线" panose="020F0502020204030204"/>
              </a:rPr>
              <a:t>（</a:t>
            </a:r>
            <a:r>
              <a:rPr lang="en-US" altLang="zh-CN" sz="2000" b="1" dirty="0">
                <a:solidFill>
                  <a:prstClr val="white"/>
                </a:solidFill>
                <a:latin typeface="等线" panose="020F0502020204030204"/>
              </a:rPr>
              <a:t>right</a:t>
            </a:r>
            <a:r>
              <a:rPr lang="zh-CN" altLang="en-US" sz="2000" b="1" dirty="0">
                <a:solidFill>
                  <a:prstClr val="white"/>
                </a:solidFill>
                <a:latin typeface="等线" panose="020F0502020204030204"/>
              </a:rPr>
              <a:t>）</a:t>
            </a:r>
            <a:r>
              <a:rPr lang="zh-CN" altLang="en-US" sz="1400" b="1" dirty="0">
                <a:solidFill>
                  <a:prstClr val="white"/>
                </a:solidFill>
                <a:latin typeface="等线" panose="020F0502020204030204"/>
              </a:rPr>
              <a:t>  </a:t>
            </a:r>
          </a:p>
        </p:txBody>
      </p:sp>
      <p:sp>
        <p:nvSpPr>
          <p:cNvPr id="36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Obraz 37" descr="C:\Users\Uzytkownik\Desktop\Dzień Mamy\DSC070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57121">
            <a:off x="1105153" y="1881036"/>
            <a:ext cx="4444191" cy="325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az 39" descr="C:\Users\Uzytkownik\Desktop\Dzień Mamy\DSC07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477" y="1036476"/>
            <a:ext cx="4365251" cy="287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Obraz 40" descr="C:\Users\Uzytkownik\Desktop\Dzień Mamy\DSC07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1739" y="4045323"/>
            <a:ext cx="2147344" cy="22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4047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Obraz 14" descr="C:\Users\Uzytkownik\Desktop\Dzień Mamy\DSC07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0142" y="986118"/>
            <a:ext cx="4614022" cy="260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 descr="C:\Users\Uzytkownik\Desktop\Dzień Mamy\DSC07024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9470">
            <a:off x="1216870" y="1903068"/>
            <a:ext cx="4221295" cy="311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C:\Users\Uzytkownik\Desktop\Dzień Mamy\DSC070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242" y="3666565"/>
            <a:ext cx="2218205" cy="249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12945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"/>
          <p:cNvSpPr/>
          <p:nvPr/>
        </p:nvSpPr>
        <p:spPr>
          <a:xfrm rot="20541995">
            <a:off x="963547" y="1555652"/>
            <a:ext cx="4804335" cy="40360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2000">
                <a:schemeClr val="bg1">
                  <a:lumMod val="85000"/>
                </a:schemeClr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outerShdw blurRad="152400" dist="38100" dir="2700000" algn="tl" rotWithShape="0">
              <a:prstClr val="black">
                <a:alpha val="52000"/>
              </a:prstClr>
            </a:outerShdw>
          </a:effectLst>
          <a:scene3d>
            <a:camera prst="orthographicFront"/>
            <a:lightRig rig="contrasting" dir="t"/>
          </a:scene3d>
          <a:sp3d prstMaterial="plastic"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Obraz 42" descr="C:\Users\Uzytkownik\Desktop\Dzień Mamy\DSC070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2445" y="1243852"/>
            <a:ext cx="4299979" cy="221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Obraz 43" descr="C:\Users\Uzytkownik\Desktop\Dzień Mamy\DSC07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4288">
            <a:off x="1165193" y="1851807"/>
            <a:ext cx="4264615" cy="288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Obraz 45" descr="C:\Users\Uzytkownik\Desktop\Dzień Mamy\DSC070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0759" y="3657600"/>
            <a:ext cx="2252511" cy="240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9639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司简介"/>
</p:tagLst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lz24zdr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22</Words>
  <Application>Microsoft Office PowerPoint</Application>
  <PresentationFormat>Niestandardowy</PresentationFormat>
  <Paragraphs>4</Paragraphs>
  <Slides>15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4" baseType="lpstr">
      <vt:lpstr>Arial</vt:lpstr>
      <vt:lpstr>微软雅黑</vt:lpstr>
      <vt:lpstr>等线</vt:lpstr>
      <vt:lpstr>Comic Sans MS</vt:lpstr>
      <vt:lpstr>方正卡通简体</vt:lpstr>
      <vt:lpstr>hakuyoxingshu7000</vt:lpstr>
      <vt:lpstr>等线 Light</vt:lpstr>
      <vt:lpstr>Office Theme</vt:lpstr>
      <vt:lpstr>自定义设计方案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Z okazji Dnia Mamy życzymy dużo zdrowia, szczęścia, radości i uśmiechu! </vt:lpstr>
    </vt:vector>
  </TitlesOfParts>
  <Company>雷锋PPT网 www.lfppt.com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 www.lfppt.com</dc:title>
  <dc:creator>雷锋PPT网 www.lfppt.com</dc:creator>
  <cp:keywords>雷锋PPT网 www.lfppt.com</cp:keywords>
  <dc:description>雷锋PPT网 www.lfppt.com</dc:description>
  <cp:lastModifiedBy>Ania</cp:lastModifiedBy>
  <cp:revision>90</cp:revision>
  <dcterms:created xsi:type="dcterms:W3CDTF">2018-02-26T03:14:38Z</dcterms:created>
  <dcterms:modified xsi:type="dcterms:W3CDTF">2021-05-23T19:29:50Z</dcterms:modified>
  <cp:category>雷锋PPT网 www.lfppt.com</cp:category>
</cp:coreProperties>
</file>