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A2B8F5F3-5E15-4750-837B-4ACEE6B8D45B}" type="datetimeFigureOut">
              <a:rPr lang="pl-PL" smtClean="0"/>
              <a:pPr/>
              <a:t>17.02.2023</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A549E88F-5A8D-4836-9885-EB07149E2AB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A549E88F-5A8D-4836-9885-EB07149E2AB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A549E88F-5A8D-4836-9885-EB07149E2AB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A549E88F-5A8D-4836-9885-EB07149E2ABC}"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A549E88F-5A8D-4836-9885-EB07149E2ABC}"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A549E88F-5A8D-4836-9885-EB07149E2ABC}"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A549E88F-5A8D-4836-9885-EB07149E2AB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A549E88F-5A8D-4836-9885-EB07149E2ABC}"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A2B8F5F3-5E15-4750-837B-4ACEE6B8D45B}" type="datetimeFigureOut">
              <a:rPr lang="pl-PL" smtClean="0"/>
              <a:pPr/>
              <a:t>17.02.2023</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A549E88F-5A8D-4836-9885-EB07149E2AB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A2B8F5F3-5E15-4750-837B-4ACEE6B8D45B}" type="datetimeFigureOut">
              <a:rPr lang="pl-PL" smtClean="0"/>
              <a:pPr/>
              <a:t>17.02.2023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A549E88F-5A8D-4836-9885-EB07149E2AB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A2B8F5F3-5E15-4750-837B-4ACEE6B8D45B}" type="datetimeFigureOut">
              <a:rPr lang="pl-PL" smtClean="0"/>
              <a:pPr/>
              <a:t>17.02.2023</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A549E88F-5A8D-4836-9885-EB07149E2ABC}"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B8F5F3-5E15-4750-837B-4ACEE6B8D45B}" type="datetimeFigureOut">
              <a:rPr lang="pl-PL" smtClean="0"/>
              <a:pPr/>
              <a:t>17.02.2023</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49E88F-5A8D-4836-9885-EB07149E2AB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76673"/>
            <a:ext cx="7772400" cy="1224135"/>
          </a:xfrm>
        </p:spPr>
        <p:txBody>
          <a:bodyPr>
            <a:normAutofit fontScale="90000"/>
          </a:bodyPr>
          <a:lstStyle/>
          <a:p>
            <a:r>
              <a:rPr lang="pl-PL" b="1" dirty="0"/>
              <a:t>Klocki Lego – krótka historia</a:t>
            </a:r>
            <a:endParaRPr lang="pl-PL" dirty="0"/>
          </a:p>
        </p:txBody>
      </p:sp>
      <p:pic>
        <p:nvPicPr>
          <p:cNvPr id="4" name="Obraz 3" descr="Klocki - Obrazy Na Ścianę - Świat Obrazów"/>
          <p:cNvPicPr/>
          <p:nvPr/>
        </p:nvPicPr>
        <p:blipFill>
          <a:blip r:embed="rId2" cstate="print"/>
          <a:srcRect/>
          <a:stretch>
            <a:fillRect/>
          </a:stretch>
        </p:blipFill>
        <p:spPr bwMode="auto">
          <a:xfrm>
            <a:off x="611560" y="2492896"/>
            <a:ext cx="2463800" cy="1743075"/>
          </a:xfrm>
          <a:prstGeom prst="rect">
            <a:avLst/>
          </a:prstGeom>
          <a:noFill/>
          <a:ln w="9525">
            <a:noFill/>
            <a:miter lim="800000"/>
            <a:headEnd/>
            <a:tailEnd/>
          </a:ln>
        </p:spPr>
      </p:pic>
      <p:pic>
        <p:nvPicPr>
          <p:cNvPr id="6" name="Picture 2" descr="Klockoland Kraków, czyli polskie Lego House - matkawariatka.pl"/>
          <p:cNvPicPr>
            <a:picLocks noChangeAspect="1" noChangeArrowheads="1"/>
          </p:cNvPicPr>
          <p:nvPr/>
        </p:nvPicPr>
        <p:blipFill>
          <a:blip r:embed="rId3" cstate="print"/>
          <a:srcRect/>
          <a:stretch>
            <a:fillRect/>
          </a:stretch>
        </p:blipFill>
        <p:spPr bwMode="auto">
          <a:xfrm>
            <a:off x="3779912" y="2204864"/>
            <a:ext cx="3879453" cy="25914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normAutofit fontScale="25000" lnSpcReduction="20000"/>
          </a:bodyPr>
          <a:lstStyle/>
          <a:p>
            <a:pPr lvl="0"/>
            <a:endParaRPr lang="pl-PL" sz="6500" dirty="0" smtClean="0"/>
          </a:p>
          <a:p>
            <a:pPr lvl="0"/>
            <a:endParaRPr lang="pl-PL" sz="6500" dirty="0"/>
          </a:p>
          <a:p>
            <a:pPr lvl="0"/>
            <a:endParaRPr lang="pl-PL" sz="6500" dirty="0" smtClean="0"/>
          </a:p>
          <a:p>
            <a:pPr lvl="0"/>
            <a:r>
              <a:rPr lang="pl-PL" sz="9800" dirty="0" smtClean="0"/>
              <a:t>Historia </a:t>
            </a:r>
            <a:r>
              <a:rPr lang="pl-PL" sz="9800" dirty="0"/>
              <a:t>Lego zaczyna się w 1932 roku. Wtedy to Ole Kirk Christiansen w duńskiej wiosce Billund zakłada warsztat produkujący drewniane drabiny składane oraz drewniane zabawki.</a:t>
            </a:r>
          </a:p>
          <a:p>
            <a:pPr>
              <a:buNone/>
            </a:pPr>
            <a:endParaRPr lang="pl-PL" dirty="0" smtClean="0"/>
          </a:p>
          <a:p>
            <a:pPr>
              <a:buNone/>
            </a:pPr>
            <a:endParaRPr lang="pl-PL" dirty="0"/>
          </a:p>
          <a:p>
            <a:pPr>
              <a:buNone/>
            </a:pPr>
            <a:endParaRPr lang="pl-PL" dirty="0" smtClean="0"/>
          </a:p>
          <a:p>
            <a:pPr>
              <a:buNone/>
            </a:pPr>
            <a:endParaRPr lang="pl-PL" dirty="0"/>
          </a:p>
          <a:p>
            <a:pPr>
              <a:buNone/>
            </a:pPr>
            <a:endParaRPr lang="pl-PL" dirty="0" smtClean="0"/>
          </a:p>
          <a:p>
            <a:pPr>
              <a:buNone/>
            </a:pPr>
            <a:endParaRPr lang="pl-PL" dirty="0"/>
          </a:p>
          <a:p>
            <a:pPr>
              <a:buNone/>
            </a:pPr>
            <a:endParaRPr lang="pl-PL" dirty="0" smtClean="0"/>
          </a:p>
          <a:p>
            <a:pPr>
              <a:buNone/>
            </a:pPr>
            <a:endParaRPr lang="pl-PL" dirty="0"/>
          </a:p>
          <a:p>
            <a:pPr>
              <a:buNone/>
            </a:pPr>
            <a:endParaRPr lang="pl-PL" dirty="0" smtClean="0"/>
          </a:p>
          <a:p>
            <a:pPr>
              <a:buNone/>
            </a:pPr>
            <a:endParaRPr lang="pl-PL" dirty="0"/>
          </a:p>
          <a:p>
            <a:pPr>
              <a:buNone/>
            </a:pPr>
            <a:endParaRPr lang="pl-PL" dirty="0" smtClean="0"/>
          </a:p>
          <a:p>
            <a:pPr>
              <a:buNone/>
            </a:pPr>
            <a:endParaRPr lang="pl-PL" dirty="0"/>
          </a:p>
          <a:p>
            <a:pPr>
              <a:buNone/>
            </a:pPr>
            <a:endParaRPr lang="pl-PL" dirty="0" smtClean="0"/>
          </a:p>
          <a:p>
            <a:pPr>
              <a:buNone/>
            </a:pPr>
            <a:endParaRPr lang="pl-PL" dirty="0"/>
          </a:p>
          <a:p>
            <a:pPr>
              <a:buNone/>
            </a:pPr>
            <a:endParaRPr lang="pl-PL" dirty="0" smtClean="0"/>
          </a:p>
          <a:p>
            <a:pPr>
              <a:buNone/>
            </a:pPr>
            <a:r>
              <a:rPr lang="pl-PL" dirty="0"/>
              <a:t> </a:t>
            </a:r>
          </a:p>
          <a:p>
            <a:endParaRPr lang="pl-PL" dirty="0"/>
          </a:p>
        </p:txBody>
      </p:sp>
      <p:pic>
        <p:nvPicPr>
          <p:cNvPr id="4" name="Obraz 3" descr="LEGO to nie tylko budowanie ! - Ma i Lu"/>
          <p:cNvPicPr/>
          <p:nvPr/>
        </p:nvPicPr>
        <p:blipFill>
          <a:blip r:embed="rId2" cstate="print"/>
          <a:srcRect/>
          <a:stretch>
            <a:fillRect/>
          </a:stretch>
        </p:blipFill>
        <p:spPr bwMode="auto">
          <a:xfrm>
            <a:off x="3347864" y="3501008"/>
            <a:ext cx="2931021" cy="1773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476672"/>
            <a:ext cx="7632848" cy="3539430"/>
          </a:xfrm>
          <a:prstGeom prst="rect">
            <a:avLst/>
          </a:prstGeom>
        </p:spPr>
        <p:txBody>
          <a:bodyPr wrap="square">
            <a:spAutoFit/>
          </a:bodyPr>
          <a:lstStyle/>
          <a:p>
            <a:pPr lvl="0"/>
            <a:r>
              <a:rPr lang="pl-PL" sz="3200" dirty="0" smtClean="0"/>
              <a:t>W 1934 roku dla swojego warsztatu i zabawek tam produkowanych wymyśla nazwę </a:t>
            </a:r>
            <a:r>
              <a:rPr lang="pl-PL" sz="3200" b="1" dirty="0" smtClean="0"/>
              <a:t>„LEGO”.</a:t>
            </a:r>
            <a:r>
              <a:rPr lang="pl-PL" sz="3200" dirty="0" smtClean="0"/>
              <a:t> Nazwa ta pochodzi od słów </a:t>
            </a:r>
            <a:r>
              <a:rPr lang="pl-PL" sz="3200" dirty="0" err="1" smtClean="0"/>
              <a:t>"LE</a:t>
            </a:r>
            <a:r>
              <a:rPr lang="pl-PL" sz="3200" dirty="0" smtClean="0"/>
              <a:t>g </a:t>
            </a:r>
            <a:r>
              <a:rPr lang="pl-PL" sz="3200" dirty="0" err="1" smtClean="0"/>
              <a:t>GOdt</a:t>
            </a:r>
            <a:r>
              <a:rPr lang="pl-PL" sz="3200" dirty="0" smtClean="0"/>
              <a:t>", co oznacza </a:t>
            </a:r>
            <a:r>
              <a:rPr lang="pl-PL" sz="3200" b="1" dirty="0" smtClean="0"/>
              <a:t>"baw się dobrze".</a:t>
            </a:r>
            <a:r>
              <a:rPr lang="pl-PL" sz="3200" dirty="0" smtClean="0"/>
              <a:t> Po łacinie Lego jest odpowiednikiem słów </a:t>
            </a:r>
            <a:r>
              <a:rPr lang="pl-PL" sz="3200" b="1" dirty="0" smtClean="0"/>
              <a:t>„uczę się”,</a:t>
            </a:r>
            <a:r>
              <a:rPr lang="pl-PL" sz="3200" dirty="0" smtClean="0"/>
              <a:t> </a:t>
            </a:r>
            <a:r>
              <a:rPr lang="pl-PL" sz="3200" b="1" dirty="0" smtClean="0"/>
              <a:t>„łączę razem”</a:t>
            </a:r>
            <a:r>
              <a:rPr lang="pl-PL" sz="3200" dirty="0" smtClean="0"/>
              <a:t> lub </a:t>
            </a:r>
            <a:r>
              <a:rPr lang="pl-PL" sz="3200" b="1" dirty="0" smtClean="0"/>
              <a:t>„wiążę”.</a:t>
            </a:r>
            <a:r>
              <a:rPr lang="pl-PL" sz="3200" dirty="0" smtClean="0"/>
              <a:t> </a:t>
            </a:r>
          </a:p>
          <a:p>
            <a:r>
              <a:rPr lang="pl-PL" sz="3200" dirty="0" smtClean="0"/>
              <a:t>		</a:t>
            </a:r>
            <a:endParaRPr lang="pl-PL" sz="3200" dirty="0"/>
          </a:p>
        </p:txBody>
      </p:sp>
      <p:pic>
        <p:nvPicPr>
          <p:cNvPr id="4" name="Obraz 3"/>
          <p:cNvPicPr/>
          <p:nvPr/>
        </p:nvPicPr>
        <p:blipFill>
          <a:blip r:embed="rId2" cstate="print"/>
          <a:srcRect/>
          <a:stretch>
            <a:fillRect/>
          </a:stretch>
        </p:blipFill>
        <p:spPr bwMode="auto">
          <a:xfrm>
            <a:off x="7020272" y="3789040"/>
            <a:ext cx="1344930" cy="1314450"/>
          </a:xfrm>
          <a:prstGeom prst="rect">
            <a:avLst/>
          </a:prstGeom>
          <a:noFill/>
          <a:ln w="9525">
            <a:noFill/>
            <a:miter lim="800000"/>
            <a:headEnd/>
            <a:tailEnd/>
          </a:ln>
        </p:spPr>
      </p:pic>
      <p:pic>
        <p:nvPicPr>
          <p:cNvPr id="5" name="Obraz 4"/>
          <p:cNvPicPr/>
          <p:nvPr/>
        </p:nvPicPr>
        <p:blipFill>
          <a:blip r:embed="rId3" cstate="print"/>
          <a:srcRect/>
          <a:stretch>
            <a:fillRect/>
          </a:stretch>
        </p:blipFill>
        <p:spPr bwMode="auto">
          <a:xfrm>
            <a:off x="4788024" y="4365104"/>
            <a:ext cx="1887220" cy="1028700"/>
          </a:xfrm>
          <a:prstGeom prst="rect">
            <a:avLst/>
          </a:prstGeom>
          <a:noFill/>
          <a:ln w="9525">
            <a:noFill/>
            <a:miter lim="800000"/>
            <a:headEnd/>
            <a:tailEnd/>
          </a:ln>
        </p:spPr>
      </p:pic>
      <p:pic>
        <p:nvPicPr>
          <p:cNvPr id="6" name="Obraz 5"/>
          <p:cNvPicPr/>
          <p:nvPr/>
        </p:nvPicPr>
        <p:blipFill>
          <a:blip r:embed="rId4" cstate="print"/>
          <a:srcRect/>
          <a:stretch>
            <a:fillRect/>
          </a:stretch>
        </p:blipFill>
        <p:spPr bwMode="auto">
          <a:xfrm>
            <a:off x="3059832" y="4077072"/>
            <a:ext cx="1381125" cy="1428750"/>
          </a:xfrm>
          <a:prstGeom prst="rect">
            <a:avLst/>
          </a:prstGeom>
          <a:noFill/>
          <a:ln w="9525">
            <a:noFill/>
            <a:miter lim="800000"/>
            <a:headEnd/>
            <a:tailEnd/>
          </a:ln>
        </p:spPr>
      </p:pic>
      <p:pic>
        <p:nvPicPr>
          <p:cNvPr id="7" name="Obraz 6"/>
          <p:cNvPicPr/>
          <p:nvPr/>
        </p:nvPicPr>
        <p:blipFill>
          <a:blip r:embed="rId5" cstate="print"/>
          <a:srcRect/>
          <a:stretch>
            <a:fillRect/>
          </a:stretch>
        </p:blipFill>
        <p:spPr bwMode="auto">
          <a:xfrm>
            <a:off x="971600" y="3861048"/>
            <a:ext cx="15811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99592" y="200254"/>
            <a:ext cx="65882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Firma stale poszerzała gamę zabawek: zwierzątek, jo-jo, samochodów, ale surowcem cały czas pozostało drewno. Jednakże Ole Kirk Christiansen szybko dostrzegł możliwości drzemiące w odkryciu, mającemu ogromny wpływ na rozwój nowych technologii, jakim były tworzywa sztuczne. W 1947 roku zjechały z taśmy produkcyjnej </a:t>
            </a:r>
            <a:r>
              <a:rPr kumimoji="0" lang="pl-PL" sz="24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pierwsze plastikowe modele</a:t>
            </a:r>
            <a:r>
              <a:rPr kumimoji="0" lang="pl-PL"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zabawek, a dwa lata później na rynku pojawił się pierwszy - dość prymitywny</a:t>
            </a:r>
            <a:endParaRPr kumimoji="0" lang="pl-PL"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pierwowzór klocków. Popyt na zabawki Lego stale się zwiększał.</a:t>
            </a:r>
            <a:endParaRPr kumimoji="0" lang="pl-PL"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Obraz 2" descr="NAJSTARSZE ZESTAWY LEGO - YouTube"/>
          <p:cNvPicPr/>
          <p:nvPr/>
        </p:nvPicPr>
        <p:blipFill>
          <a:blip r:embed="rId2" cstate="print"/>
          <a:srcRect/>
          <a:stretch>
            <a:fillRect/>
          </a:stretch>
        </p:blipFill>
        <p:spPr bwMode="auto">
          <a:xfrm>
            <a:off x="4211960" y="4365104"/>
            <a:ext cx="3095625" cy="1743075"/>
          </a:xfrm>
          <a:prstGeom prst="rect">
            <a:avLst/>
          </a:prstGeom>
          <a:noFill/>
          <a:ln w="9525">
            <a:noFill/>
            <a:miter lim="800000"/>
            <a:headEnd/>
            <a:tailEnd/>
          </a:ln>
        </p:spPr>
      </p:pic>
      <p:pic>
        <p:nvPicPr>
          <p:cNvPr id="4" name="Obraz 3" descr="8 momentów w historii, które zrobiły z LEGO “najsilniejszy brand na  świecie” | Electronic Beats Poland"/>
          <p:cNvPicPr/>
          <p:nvPr/>
        </p:nvPicPr>
        <p:blipFill>
          <a:blip r:embed="rId3" cstate="print"/>
          <a:srcRect/>
          <a:stretch>
            <a:fillRect/>
          </a:stretch>
        </p:blipFill>
        <p:spPr bwMode="auto">
          <a:xfrm>
            <a:off x="1691680" y="4509120"/>
            <a:ext cx="14668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11560" y="197538"/>
            <a:ext cx="756084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 1960 roku w fabryce Lego wybucha pożar – cała część budynku odpowiadająca za produkcję drewnianych zabawek ulga zniszczeniu. Ten przypadek zmusił firmę do głębokiej analizy sytuacji na rynku. Prognozy rosnącej popularności plastikowych klocków, jak również bilans strat wywołanych pożarem doprowadził do podjęcia strategicznej decyzji zaprzestania produkcji produktów z drewna. Od tej chwili skupiono się na produkcji plastikowych klocków i stałemu poszerzaniu gamy produktów Lego. Udoskonalono surowiec, z którego wytwarzano klocki, zaczęto produkować instrukcje montażu do zestawów. Wprowadzono serię klocków dla najmłodszych –</a:t>
            </a:r>
            <a:r>
              <a:rPr kumimoji="0" lang="pl-PL"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l-PL"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Duplo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Obraz 2" descr="LEGO, Duplo, klocki dla dzieci od 1,5 roku życia nr 10955, animal train, 1  szt. | Drogeria Rossmann.pl"/>
          <p:cNvPicPr/>
          <p:nvPr/>
        </p:nvPicPr>
        <p:blipFill>
          <a:blip r:embed="rId2" cstate="print"/>
          <a:srcRect/>
          <a:stretch>
            <a:fillRect/>
          </a:stretch>
        </p:blipFill>
        <p:spPr bwMode="auto">
          <a:xfrm>
            <a:off x="683568" y="3573016"/>
            <a:ext cx="3173730" cy="1885950"/>
          </a:xfrm>
          <a:prstGeom prst="rect">
            <a:avLst/>
          </a:prstGeom>
          <a:noFill/>
          <a:ln w="9525">
            <a:noFill/>
            <a:miter lim="800000"/>
            <a:headEnd/>
            <a:tailEnd/>
          </a:ln>
        </p:spPr>
      </p:pic>
      <p:pic>
        <p:nvPicPr>
          <p:cNvPr id="4" name="Obraz 3" descr="lego-duplo-logo"/>
          <p:cNvPicPr/>
          <p:nvPr/>
        </p:nvPicPr>
        <p:blipFill>
          <a:blip r:embed="rId3" cstate="print"/>
          <a:srcRect/>
          <a:stretch>
            <a:fillRect/>
          </a:stretch>
        </p:blipFill>
        <p:spPr bwMode="auto">
          <a:xfrm>
            <a:off x="4427984" y="3645024"/>
            <a:ext cx="406336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836712"/>
            <a:ext cx="73803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 1968 roku w Billund otworzono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Legoland</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pierwszy park rozrywki zbudowany z klocków Lego. Tylko w pierwszym roku działalności - park odwiedziło 625 tysięcy ludzi ( 1996 park odwiedził 25-milionowy klient;). W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Legolandzie</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znajdują się miniatury autentycznych budowli (Pałac Królewski, stadion drużyny FC Kopenhaga), kina, karuzele, hotel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Hotel</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Legoland</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 inne.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Obraz 2" descr="Legoland Dania. Spełnienie marzeń dla fanów klocków Lego. W Billund każdy  znajdzie coś dla siebie"/>
          <p:cNvPicPr/>
          <p:nvPr/>
        </p:nvPicPr>
        <p:blipFill>
          <a:blip r:embed="rId2" cstate="print"/>
          <a:srcRect/>
          <a:stretch>
            <a:fillRect/>
          </a:stretch>
        </p:blipFill>
        <p:spPr bwMode="auto">
          <a:xfrm>
            <a:off x="4427984" y="2996952"/>
            <a:ext cx="3944079" cy="2218544"/>
          </a:xfrm>
          <a:prstGeom prst="rect">
            <a:avLst/>
          </a:prstGeom>
          <a:noFill/>
          <a:ln w="9525">
            <a:noFill/>
            <a:miter lim="800000"/>
            <a:headEnd/>
            <a:tailEnd/>
          </a:ln>
        </p:spPr>
      </p:pic>
      <p:pic>
        <p:nvPicPr>
          <p:cNvPr id="4" name="Obraz 3" descr="Czy Legoland jest tylko dla dzieci? Atrakcje w Legolandzie dla dorosłych"/>
          <p:cNvPicPr/>
          <p:nvPr/>
        </p:nvPicPr>
        <p:blipFill>
          <a:blip r:embed="rId3" cstate="print"/>
          <a:srcRect/>
          <a:stretch>
            <a:fillRect/>
          </a:stretch>
        </p:blipFill>
        <p:spPr bwMode="auto">
          <a:xfrm>
            <a:off x="611560" y="3284984"/>
            <a:ext cx="383667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afols.pl/wp-content/uploads/2022/01/produkty-1010x1024.jpg"/>
          <p:cNvPicPr/>
          <p:nvPr/>
        </p:nvPicPr>
        <p:blipFill>
          <a:blip r:embed="rId2" cstate="print"/>
          <a:srcRect/>
          <a:stretch>
            <a:fillRect/>
          </a:stretch>
        </p:blipFill>
        <p:spPr bwMode="auto">
          <a:xfrm>
            <a:off x="395536" y="332656"/>
            <a:ext cx="3724275" cy="3771900"/>
          </a:xfrm>
          <a:prstGeom prst="rect">
            <a:avLst/>
          </a:prstGeom>
          <a:noFill/>
          <a:ln w="9525">
            <a:noFill/>
            <a:miter lim="800000"/>
            <a:headEnd/>
            <a:tailEnd/>
          </a:ln>
        </p:spPr>
      </p:pic>
      <p:pic>
        <p:nvPicPr>
          <p:cNvPr id="3" name="Obraz 2"/>
          <p:cNvPicPr/>
          <p:nvPr/>
        </p:nvPicPr>
        <p:blipFill>
          <a:blip r:embed="rId3" cstate="print"/>
          <a:srcRect/>
          <a:stretch>
            <a:fillRect/>
          </a:stretch>
        </p:blipFill>
        <p:spPr bwMode="auto">
          <a:xfrm>
            <a:off x="4355976" y="692696"/>
            <a:ext cx="4290060" cy="3228975"/>
          </a:xfrm>
          <a:prstGeom prst="rect">
            <a:avLst/>
          </a:prstGeom>
          <a:noFill/>
          <a:ln w="9525">
            <a:noFill/>
            <a:miter lim="800000"/>
            <a:headEnd/>
            <a:tailEnd/>
          </a:ln>
        </p:spPr>
      </p:pic>
      <p:pic>
        <p:nvPicPr>
          <p:cNvPr id="5" name="Obraz 4"/>
          <p:cNvPicPr/>
          <p:nvPr/>
        </p:nvPicPr>
        <p:blipFill>
          <a:blip r:embed="rId4" cstate="print"/>
          <a:srcRect/>
          <a:stretch>
            <a:fillRect/>
          </a:stretch>
        </p:blipFill>
        <p:spPr bwMode="auto">
          <a:xfrm>
            <a:off x="3059832" y="4149080"/>
            <a:ext cx="3863355"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TotalTime>
  <Words>315</Words>
  <Application>Microsoft Office PowerPoint</Application>
  <PresentationFormat>Pokaz na ekranie (4:3)</PresentationFormat>
  <Paragraphs>27</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Hol</vt:lpstr>
      <vt:lpstr>Klocki Lego – krótka historia</vt:lpstr>
      <vt:lpstr>Slajd 2</vt:lpstr>
      <vt:lpstr>Slajd 3</vt:lpstr>
      <vt:lpstr>Slajd 4</vt:lpstr>
      <vt:lpstr>Slajd 5</vt:lpstr>
      <vt:lpstr>Slajd 6</vt:lpstr>
      <vt:lpstr>Slajd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Klocki Lego – krótka historia</dc:title>
  <dc:creator>Lucyna</dc:creator>
  <cp:lastModifiedBy>Szkoła Podstawowa</cp:lastModifiedBy>
  <cp:revision>4</cp:revision>
  <dcterms:created xsi:type="dcterms:W3CDTF">2023-02-14T06:46:33Z</dcterms:created>
  <dcterms:modified xsi:type="dcterms:W3CDTF">2023-02-17T13:42:25Z</dcterms:modified>
</cp:coreProperties>
</file>