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EC66BB-57F6-40FB-8E15-2CF9ED1D7D0E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50BA2-E4F8-4888-99FA-2B35830807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EC66BB-57F6-40FB-8E15-2CF9ED1D7D0E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50BA2-E4F8-4888-99FA-2B35830807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EC66BB-57F6-40FB-8E15-2CF9ED1D7D0E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50BA2-E4F8-4888-99FA-2B35830807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EC66BB-57F6-40FB-8E15-2CF9ED1D7D0E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50BA2-E4F8-4888-99FA-2B35830807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EC66BB-57F6-40FB-8E15-2CF9ED1D7D0E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50BA2-E4F8-4888-99FA-2B35830807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EC66BB-57F6-40FB-8E15-2CF9ED1D7D0E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50BA2-E4F8-4888-99FA-2B35830807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EC66BB-57F6-40FB-8E15-2CF9ED1D7D0E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50BA2-E4F8-4888-99FA-2B35830807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EC66BB-57F6-40FB-8E15-2CF9ED1D7D0E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50BA2-E4F8-4888-99FA-2B35830807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EC66BB-57F6-40FB-8E15-2CF9ED1D7D0E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50BA2-E4F8-4888-99FA-2B35830807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EC66BB-57F6-40FB-8E15-2CF9ED1D7D0E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50BA2-E4F8-4888-99FA-2B35830807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 zaokrąglonym rogi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EC66BB-57F6-40FB-8E15-2CF9ED1D7D0E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50BA2-E4F8-4888-99FA-2B3583080725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EC66BB-57F6-40FB-8E15-2CF9ED1D7D0E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FC50BA2-E4F8-4888-99FA-2B3583080725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8800" b="1" dirty="0" smtClean="0">
                <a:solidFill>
                  <a:srgbClr val="FF0000"/>
                </a:solidFill>
                <a:latin typeface="Arial Black" pitchFamily="34" charset="0"/>
              </a:rPr>
              <a:t>Nagrody !!!</a:t>
            </a:r>
            <a:endParaRPr lang="pl-PL" sz="8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Obraz 4" descr="Znalezione obrazy dla zapytania: szkolne przygody fajniaków grafik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861048"/>
            <a:ext cx="48768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Users\Uzytkownik\Desktop\20210122_112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08720"/>
            <a:ext cx="6624776" cy="494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C:\Users\Uzytkownik\Desktop\20210122_111940(0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64704"/>
            <a:ext cx="6984816" cy="485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Users\Uzytkownik\Desktop\20210122_1121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40720">
            <a:off x="1167358" y="1001430"/>
            <a:ext cx="3286931" cy="446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Uzytkownik\Desktop\20210122_1121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95423">
            <a:off x="4656041" y="1354194"/>
            <a:ext cx="3504328" cy="443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Users\Uzytkownik\Desktop\20210122_1121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47091">
            <a:off x="1148968" y="924186"/>
            <a:ext cx="3245661" cy="464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Uzytkownik\Desktop\20210122_1121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76098">
            <a:off x="4888754" y="740275"/>
            <a:ext cx="3147352" cy="455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Users\Uzytkownik\Desktop\20210122_1119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27280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C:\Users\Uzytkownik\Desktop\20210122_1120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6696784" cy="472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Users\Uzytkownik\Desktop\20210122_1123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48891">
            <a:off x="5103536" y="1167505"/>
            <a:ext cx="3177843" cy="443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Uzytkownik\Desktop\20210122_1122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37697">
            <a:off x="1267123" y="809724"/>
            <a:ext cx="3130948" cy="461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GRATULACJE !!!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67544" y="836712"/>
            <a:ext cx="8183880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4000" dirty="0" smtClean="0">
                <a:latin typeface="Comic Sans MS" pitchFamily="66" charset="0"/>
              </a:rPr>
              <a:t>Każdy uczeń klasy</a:t>
            </a:r>
            <a:r>
              <a:rPr lang="pl-PL" sz="4000" b="1" dirty="0" smtClean="0">
                <a:solidFill>
                  <a:srgbClr val="FF0000"/>
                </a:solidFill>
                <a:latin typeface="Comic Sans MS" pitchFamily="66" charset="0"/>
              </a:rPr>
              <a:t> 2d </a:t>
            </a:r>
            <a:r>
              <a:rPr lang="pl-PL" sz="4000" dirty="0" smtClean="0">
                <a:latin typeface="Comic Sans MS" pitchFamily="66" charset="0"/>
              </a:rPr>
              <a:t>otrzymał:</a:t>
            </a:r>
          </a:p>
          <a:p>
            <a:pPr>
              <a:buNone/>
            </a:pPr>
            <a:endParaRPr lang="pl-PL" sz="2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pl-PL" sz="4000" dirty="0" smtClean="0">
                <a:latin typeface="Comic Sans MS" pitchFamily="66" charset="0"/>
              </a:rPr>
              <a:t>certyfikat potwierdzający udział w konkursie edukacyjnym,</a:t>
            </a:r>
          </a:p>
          <a:p>
            <a:pPr>
              <a:buNone/>
            </a:pPr>
            <a:endParaRPr lang="pl-PL" sz="4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pl-PL" sz="4000" dirty="0" smtClean="0">
                <a:latin typeface="Comic Sans MS" pitchFamily="66" charset="0"/>
              </a:rPr>
              <a:t>m</a:t>
            </a:r>
            <a:r>
              <a:rPr lang="pl-PL" sz="4000" dirty="0" smtClean="0">
                <a:latin typeface="Comic Sans MS" pitchFamily="66" charset="0"/>
              </a:rPr>
              <a:t>askotkę,</a:t>
            </a:r>
          </a:p>
          <a:p>
            <a:pPr>
              <a:buNone/>
            </a:pPr>
            <a:endParaRPr lang="pl-PL" sz="4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pl-PL" sz="4000" dirty="0" smtClean="0">
                <a:latin typeface="Comic Sans MS" pitchFamily="66" charset="0"/>
              </a:rPr>
              <a:t>magiczny ołówek </a:t>
            </a:r>
            <a:r>
              <a:rPr lang="pl-PL" sz="4000" dirty="0" smtClean="0">
                <a:latin typeface="Comic Sans MS" pitchFamily="66" charset="0"/>
              </a:rPr>
              <a:t>z </a:t>
            </a:r>
            <a:r>
              <a:rPr lang="pl-PL" sz="4000" dirty="0" smtClean="0">
                <a:latin typeface="Comic Sans MS" pitchFamily="66" charset="0"/>
              </a:rPr>
              <a:t>nasionkami.</a:t>
            </a:r>
            <a:endParaRPr lang="pl-PL" sz="4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C:\Users\Uzytkownik\Desktop\20210122_1114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48883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C:\Users\Uzytkownik\Desktop\20210122_1118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836712"/>
            <a:ext cx="4464536" cy="498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Znalezione obrazy dla zapytania: szkolne przygody fajniaków graf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2776"/>
            <a:ext cx="3096344" cy="3591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C:\Users\Uzytkownik\Desktop\20210122_1118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6408752" cy="465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Znalezione obrazy dla zapytania: szkolne przygody fajniaków graf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764704"/>
            <a:ext cx="1493658" cy="1700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C:\Users\Uzytkownik\Desktop\20210122_1122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836712"/>
            <a:ext cx="5328592" cy="369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Znalezione obrazy dla zapytania: szkolne przygody fajniaków graf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472" y="3284984"/>
            <a:ext cx="2381327" cy="2520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C:\Users\Uzytkownik\Desktop\20210122_1123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836712"/>
            <a:ext cx="388843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Znalezione obrazy dla zapytania: szkolne przygody fajniaków graf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68760"/>
            <a:ext cx="2784703" cy="3708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Users\Uzytkownik\Desktop\20210122_1124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92696"/>
            <a:ext cx="3722698" cy="445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Znalezione obrazy dla zapytania: szkolne przygody fajniaków graf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708920"/>
            <a:ext cx="2655094" cy="313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Users\Uzytkownik\Desktop\20210122_1122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61665">
            <a:off x="4723098" y="951424"/>
            <a:ext cx="3574832" cy="480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Uzytkownik\Desktop\20210122_112206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94659">
            <a:off x="922343" y="780937"/>
            <a:ext cx="3431205" cy="476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54</TotalTime>
  <Words>24</Words>
  <Application>Microsoft Office PowerPoint</Application>
  <PresentationFormat>Pokaz na ekranie (4:3)</PresentationFormat>
  <Paragraphs>9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Aspekt</vt:lpstr>
      <vt:lpstr>Nagrody !!!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GRATULACJE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Nagrody !!!</dc:title>
  <dc:creator>Uzytkownik</dc:creator>
  <cp:lastModifiedBy>Uzytkownik</cp:lastModifiedBy>
  <cp:revision>6</cp:revision>
  <dcterms:created xsi:type="dcterms:W3CDTF">2021-02-07T21:14:28Z</dcterms:created>
  <dcterms:modified xsi:type="dcterms:W3CDTF">2021-02-07T22:08:51Z</dcterms:modified>
</cp:coreProperties>
</file>