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13460ed43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13460ed43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13460ed43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13460ed43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a7bb4eb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1a7bb4eb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1a7bb4e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1a7bb4e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a7bb4eb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1a7bb4eb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1a7bb4eb8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1a7bb4eb8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a7bb4eb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1a7bb4eb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13460ed43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13460ed43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1a7bb4eb8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1a7bb4eb8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1a7bb4eb8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1a7bb4eb8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1000">
        <p:fade thruBlk="1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vK2mkmmd0mqq2KUvDIeFV5uJyk0CxTa5/vie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aj_m-AbCM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F6gImSmX_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ChrddUbyy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212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 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   Narodowy Dzień Pamięci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      “Żołnierzy Wyklętych”</a:t>
            </a:r>
            <a:endParaRPr b="1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1 marca 2021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025" y="46135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3625" y="152400"/>
            <a:ext cx="8320375" cy="4680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Przygotował: Jacek Szarek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Wykorzystano materiały: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/>
              <a:t>IPNtv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/>
              <a:t>gov.pl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/>
              <a:t>Forteca “Żołnierze Wyklęci”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/>
              <a:t>wawer.warszawa.pl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dirty="0"/>
              <a:t>polskieradio.pl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dirty="0"/>
              <a:t>Zbigniew Herbert “Wilki” (ku pamięci Żołnierzy Wyklętych” frag</a:t>
            </a:r>
            <a:r>
              <a:rPr lang="pl" dirty="0" smtClean="0"/>
              <a:t>.)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 descr="Utwór poświęcony Żołnierzom Wyklętym&#10;sł. A. Czerwiec-Banek&#10;muz. MJ, Sian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500">
                <a:solidFill>
                  <a:srgbClr val="1B1B1B"/>
                </a:solidFill>
                <a:highlight>
                  <a:srgbClr val="FFFFFF"/>
                </a:highlight>
              </a:rPr>
              <a:t>Obchodzony 1 marca Narodowy Dzień Pamięci „Żołnierzy Wyklętych” został ustanowiony przez Sejm RP w 2011 roku, aby upamiętnić tych, którzy po II wojnie światowej z bronią w ręku przeciwstawili się narzuconej siłą władzy komunistycznej.</a:t>
            </a:r>
            <a:endParaRPr sz="4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3000">
                <a:solidFill>
                  <a:srgbClr val="1B1B1B"/>
                </a:solidFill>
                <a:highlight>
                  <a:srgbClr val="FFFFFF"/>
                </a:highlight>
              </a:rPr>
              <a:t>Powojenna konspiracja niepodległościowa była najliczniejszą formą zorganizowanego oporu polskiego społeczeństwa wobec reżimu komunistycznego.</a:t>
            </a:r>
            <a:endParaRPr sz="3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1B1B1B"/>
                </a:solidFill>
                <a:highlight>
                  <a:srgbClr val="FFFFFF"/>
                </a:highlight>
              </a:rPr>
              <a:t> </a:t>
            </a:r>
            <a:endParaRPr sz="30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pl" sz="3000">
                <a:solidFill>
                  <a:srgbClr val="1B1B1B"/>
                </a:solidFill>
                <a:highlight>
                  <a:srgbClr val="FFFFFF"/>
                </a:highlight>
              </a:rPr>
              <a:t>W zbrojnym podziemiu działało nawet 200 tys. osób w różnych oddziałach. Kolejnych 20 tys. walczyło w partyzantce. Kilkaset tysięcy osób zapewniało łączność, aprowizację, wywiad i schronienie.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9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900">
              <a:solidFill>
                <a:srgbClr val="1B1B1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900">
                <a:solidFill>
                  <a:srgbClr val="1B1B1B"/>
                </a:solidFill>
                <a:highlight>
                  <a:srgbClr val="FFFFFF"/>
                </a:highlight>
              </a:rPr>
              <a:t>Przeciwko władzy występowali także uczniowie zrzeszeni w podziemnych organizacjach młodzieżowych – łącznie ok. 20 tys. młodych ludzi.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5900"/>
              <a:t>Poznajcie sylwetki dwóch niezłomnych kobiet</a:t>
            </a:r>
            <a:endParaRPr sz="6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700"/>
          </a:p>
        </p:txBody>
      </p:sp>
      <p:pic>
        <p:nvPicPr>
          <p:cNvPr id="99" name="Google Shape;99;p20" descr="Ruta Czaplińska ps. „Ewa” (1918 – 2008) – ppor. czasu wojny, kierownik Wydziału Łączności Organizacyjnej KG NZW, więzień okresu stalinowskiego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0"/>
            <a:ext cx="85206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6" name="Google Shape;106;p21" descr="Danuta Siedzikówna „Inka” (1928 – 1946) – sanitariuszka i łączniczka w 5. Brygadzie Wileńskiej AK, aresztowana przez UB, zamordowana wyrokiem Wojskowego Sądu Rejonowego w Gdańsku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0"/>
            <a:ext cx="8520600" cy="534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Pokaz na ekranie (16:9)</PresentationFormat>
  <Paragraphs>25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Simple Light</vt:lpstr>
      <vt:lpstr>       Narodowy Dzień Pamięci        “Żołnierzy Wyklętych”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Przygotował: Jacek Szarek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Narodowy Dzień Pamięci        “Żołnierzy Wyklętych”</dc:title>
  <dc:creator>Ania</dc:creator>
  <cp:lastModifiedBy>Ania</cp:lastModifiedBy>
  <cp:revision>1</cp:revision>
  <dcterms:modified xsi:type="dcterms:W3CDTF">2021-03-01T07:26:14Z</dcterms:modified>
</cp:coreProperties>
</file>