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7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7641-55B8-4012-894B-E06AA4AD4F49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D9488-A1A1-465F-AC5D-CB07FFC47D0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A7DD-0B8C-4942-A287-6D4DD6C39018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25D96-C9E0-4FDC-87A6-3ABBE23BE42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A9F0-A7F8-4D1B-8DC4-A78D0D4AB967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7C3854B-289B-4B72-9D65-DA6A0E6673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1B81-CF0A-47E6-9F59-259CDB4D0D18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D3903-87B4-4A16-AF73-D96027200CC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67D4-E8DB-452B-87A7-F89DBB43C65F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7F307C4-2D36-4BEB-93AF-3104B34D273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F1D7-D243-4D3F-85C0-40AE7B8292FF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539F9E0-2C37-4E49-8741-D41AA9D5730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DECF-310D-4E0E-A838-C007A998729B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DB0F2-6F60-46A5-AD3C-579F6AB44DC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E7F3-F0A0-45CD-ABDA-FD850BD002FC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50066-567C-4B59-BFD5-32D5E39E34D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10C6-3270-43A9-9C67-1E57D74B898F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8E42-2959-4165-8426-7DF9C2D789F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D161-AD3D-4DAE-8BC1-6D2C335D108B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2F38E-E8BE-46C8-911A-1F888E1BA36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166A-1371-4147-8497-F495C8BED138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0E152-7C2A-448D-B81E-3DAB8A505B7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CC41-47E6-47F8-A824-795B9652139E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7EB2F-8A24-4084-8F80-59CA8BD4E65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0C61-D15C-4C0E-AD84-C17B54DF9895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670B5-52A0-4B91-8429-7866BD2F9B1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1CBF-7F99-4786-82DC-E84A0DFC3673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B199F-2614-45C0-9436-302F5879515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3A28-514E-4FB3-AE7D-7C9E2CB877A5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9CF73-EBFF-4574-B238-412F7361AE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6CEE-8889-4AE2-BA6B-42B86E3E7B62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28AB-6811-4AEB-A2F8-8E6D3C77412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5E1EF-9537-4522-9A48-8F1E50F3379C}" type="datetimeFigureOut">
              <a:rPr lang="pl-PL"/>
              <a:pPr>
                <a:defRPr/>
              </a:pPr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C9A2D86F-98CD-4FC4-B542-E09CDADF7991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7" r:id="rId11"/>
    <p:sldLayoutId id="2147484322" r:id="rId12"/>
    <p:sldLayoutId id="2147484328" r:id="rId13"/>
    <p:sldLayoutId id="2147484323" r:id="rId14"/>
    <p:sldLayoutId id="2147484324" r:id="rId15"/>
    <p:sldLayoutId id="2147484325" r:id="rId16"/>
  </p:sldLayoutIdLst>
  <p:transition spd="slow" advClick="0" advTm="8000">
    <p:sndAc>
      <p:stSnd>
        <p:snd r:embed="rId18" name="chimes.wav"/>
      </p:stSnd>
    </p:sndAc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06500" y="1501775"/>
            <a:ext cx="7889875" cy="2814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i="1" dirty="0"/>
              <a:t/>
            </a:r>
            <a:br>
              <a:rPr lang="pl-PL" sz="6600" i="1" dirty="0"/>
            </a:br>
            <a:r>
              <a:rPr lang="pl-PL" sz="6600" i="1" dirty="0"/>
              <a:t> </a:t>
            </a:r>
            <a:br>
              <a:rPr lang="pl-PL" sz="6600" i="1" dirty="0"/>
            </a:br>
            <a:r>
              <a:rPr lang="pl-PL" sz="6600" i="1" dirty="0">
                <a:solidFill>
                  <a:srgbClr val="00B0F0"/>
                </a:solidFill>
              </a:rPr>
              <a:t>Podróż</a:t>
            </a:r>
            <a:r>
              <a:rPr lang="pl-PL" sz="6600" i="1" dirty="0"/>
              <a:t/>
            </a:r>
            <a:br>
              <a:rPr lang="pl-PL" sz="6600" i="1" dirty="0"/>
            </a:br>
            <a:r>
              <a:rPr lang="pl-PL" sz="6600" i="1" dirty="0">
                <a:solidFill>
                  <a:srgbClr val="00B0F0"/>
                </a:solidFill>
              </a:rPr>
              <a:t>Świętego Mikołaja</a:t>
            </a:r>
            <a:br>
              <a:rPr lang="pl-PL" sz="6600" i="1" dirty="0">
                <a:solidFill>
                  <a:srgbClr val="00B0F0"/>
                </a:solidFill>
              </a:rPr>
            </a:br>
            <a:endParaRPr lang="pl-PL" sz="6600" dirty="0">
              <a:solidFill>
                <a:srgbClr val="00B0F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6538" y="4002088"/>
            <a:ext cx="7800975" cy="1146175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6000" i="1" dirty="0"/>
              <a:t>Jagoda Klepacz 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6000" i="1" dirty="0"/>
              <a:t>klasa 2 A</a:t>
            </a:r>
          </a:p>
        </p:txBody>
      </p:sp>
      <p:sp>
        <p:nvSpPr>
          <p:cNvPr id="4" name="Gwiazda: 5 punktów 3"/>
          <p:cNvSpPr/>
          <p:nvPr/>
        </p:nvSpPr>
        <p:spPr>
          <a:xfrm>
            <a:off x="9807575" y="87313"/>
            <a:ext cx="771525" cy="7810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Gwiazda: 5 punktów 4"/>
          <p:cNvSpPr/>
          <p:nvPr/>
        </p:nvSpPr>
        <p:spPr>
          <a:xfrm>
            <a:off x="10193338" y="2405063"/>
            <a:ext cx="1136650" cy="11096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6" name="Gwiazda: 5 punktów 5"/>
          <p:cNvSpPr/>
          <p:nvPr/>
        </p:nvSpPr>
        <p:spPr>
          <a:xfrm>
            <a:off x="9990138" y="5051425"/>
            <a:ext cx="1544637" cy="13398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Gwiazda: 5 punktów 6"/>
          <p:cNvSpPr/>
          <p:nvPr/>
        </p:nvSpPr>
        <p:spPr>
          <a:xfrm>
            <a:off x="284163" y="180975"/>
            <a:ext cx="1136650" cy="1143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Gwiazda: 5 punktów 7"/>
          <p:cNvSpPr/>
          <p:nvPr/>
        </p:nvSpPr>
        <p:spPr>
          <a:xfrm>
            <a:off x="284163" y="5075238"/>
            <a:ext cx="1544637" cy="14382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Gwiazda: 6 punktów 8"/>
          <p:cNvSpPr/>
          <p:nvPr/>
        </p:nvSpPr>
        <p:spPr>
          <a:xfrm>
            <a:off x="4551363" y="5051425"/>
            <a:ext cx="1544637" cy="172085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Gwiazda: 6 punktów 11"/>
          <p:cNvSpPr/>
          <p:nvPr/>
        </p:nvSpPr>
        <p:spPr>
          <a:xfrm>
            <a:off x="4922838" y="85725"/>
            <a:ext cx="1301750" cy="132715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3" name="Obraz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4113" y="85725"/>
            <a:ext cx="1803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 noChangeArrowheads="1"/>
          </p:cNvSpPr>
          <p:nvPr>
            <p:ph idx="1"/>
          </p:nvPr>
        </p:nvSpPr>
        <p:spPr>
          <a:xfrm>
            <a:off x="379413" y="222250"/>
            <a:ext cx="5959475" cy="30797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pl-PL" altLang="pl-PL" smtClean="0"/>
              <a:t>Oto nadeszło Boże Narodzenie!</a:t>
            </a:r>
          </a:p>
          <a:p>
            <a:pPr marL="0" indent="0">
              <a:buFont typeface="Wingdings 3" pitchFamily="18" charset="2"/>
              <a:buNone/>
            </a:pPr>
            <a:r>
              <a:rPr lang="pl-PL" altLang="pl-PL" smtClean="0"/>
              <a:t>Święty Mikołaj sprawdza długą listę dzieci.</a:t>
            </a:r>
          </a:p>
          <a:p>
            <a:pPr marL="0" indent="0">
              <a:buFont typeface="Wingdings 3" pitchFamily="18" charset="2"/>
              <a:buNone/>
            </a:pPr>
            <a:endParaRPr lang="pl-PL" altLang="pl-PL" smtClean="0"/>
          </a:p>
          <a:p>
            <a:pPr marL="0" indent="0">
              <a:buFont typeface="Wingdings 3" pitchFamily="18" charset="2"/>
              <a:buNone/>
            </a:pPr>
            <a:r>
              <a:rPr lang="pl-PL" altLang="pl-PL" smtClean="0"/>
              <a:t>Dzięki liście Mikołaj wie, kto był niegrzeczny,</a:t>
            </a:r>
          </a:p>
          <a:p>
            <a:pPr marL="0" indent="0">
              <a:buFont typeface="Wingdings 3" pitchFamily="18" charset="2"/>
              <a:buNone/>
            </a:pPr>
            <a:r>
              <a:rPr lang="pl-PL" altLang="pl-PL" smtClean="0"/>
              <a:t>a kto zachowywał się wzorowo.</a:t>
            </a:r>
          </a:p>
          <a:p>
            <a:pPr marL="0" indent="0">
              <a:buFont typeface="Wingdings 3" pitchFamily="18" charset="2"/>
              <a:buNone/>
            </a:pPr>
            <a:endParaRPr lang="pl-PL" altLang="pl-PL" smtClean="0">
              <a:solidFill>
                <a:srgbClr val="FF0000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pl-PL" altLang="pl-PL" smtClean="0"/>
          </a:p>
          <a:p>
            <a:pPr marL="0" indent="0">
              <a:buFont typeface="Wingdings 3" pitchFamily="18" charset="2"/>
              <a:buNone/>
            </a:pPr>
            <a:endParaRPr lang="pl-PL" altLang="pl-PL" smtClean="0"/>
          </a:p>
          <a:p>
            <a:pPr marL="0" indent="0">
              <a:buFont typeface="Wingdings 3" pitchFamily="18" charset="2"/>
              <a:buNone/>
            </a:pPr>
            <a:endParaRPr lang="pl-PL" altLang="pl-PL" smtClean="0"/>
          </a:p>
        </p:txBody>
      </p:sp>
      <p:sp>
        <p:nvSpPr>
          <p:cNvPr id="4" name="Gwiazda: 5 punktów 3"/>
          <p:cNvSpPr/>
          <p:nvPr/>
        </p:nvSpPr>
        <p:spPr>
          <a:xfrm>
            <a:off x="9455150" y="0"/>
            <a:ext cx="1606550" cy="147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Gwiazda: 5 punktów 4"/>
          <p:cNvSpPr/>
          <p:nvPr/>
        </p:nvSpPr>
        <p:spPr>
          <a:xfrm>
            <a:off x="10396538" y="2663825"/>
            <a:ext cx="1392237" cy="12779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Gwiazda: 5 punktów 5"/>
          <p:cNvSpPr/>
          <p:nvPr/>
        </p:nvSpPr>
        <p:spPr>
          <a:xfrm>
            <a:off x="10147300" y="5130800"/>
            <a:ext cx="1366838" cy="1216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Gwiazda: 5 punktów 6"/>
          <p:cNvSpPr/>
          <p:nvPr/>
        </p:nvSpPr>
        <p:spPr>
          <a:xfrm>
            <a:off x="0" y="5738813"/>
            <a:ext cx="1260475" cy="10652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Obraz 11"/>
          <p:cNvPicPr>
            <a:picLocks noChangeAspect="1" noChangeArrowheads="1"/>
          </p:cNvPicPr>
          <p:nvPr/>
        </p:nvPicPr>
        <p:blipFill>
          <a:blip r:embed="rId3" cstate="print"/>
          <a:srcRect r="10030"/>
          <a:stretch>
            <a:fillRect/>
          </a:stretch>
        </p:blipFill>
        <p:spPr bwMode="auto">
          <a:xfrm>
            <a:off x="2395538" y="2727325"/>
            <a:ext cx="35909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 noChangeArrowheads="1"/>
          </p:cNvSpPr>
          <p:nvPr>
            <p:ph idx="1"/>
          </p:nvPr>
        </p:nvSpPr>
        <p:spPr>
          <a:xfrm>
            <a:off x="473075" y="320675"/>
            <a:ext cx="8596313" cy="38798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pl-PL" altLang="pl-PL" smtClean="0"/>
              <a:t>W przygotowywaniu do świąt</a:t>
            </a:r>
            <a:br>
              <a:rPr lang="pl-PL" altLang="pl-PL" smtClean="0"/>
            </a:br>
            <a:r>
              <a:rPr lang="pl-PL" altLang="pl-PL" smtClean="0"/>
              <a:t>Mikołajowej gosposi pomagają elfy.</a:t>
            </a:r>
          </a:p>
          <a:p>
            <a:pPr marL="0" indent="0">
              <a:buFont typeface="Wingdings 3" pitchFamily="18" charset="2"/>
              <a:buNone/>
            </a:pPr>
            <a:endParaRPr lang="pl-PL" altLang="pl-PL" smtClean="0"/>
          </a:p>
          <a:p>
            <a:pPr marL="0" indent="0">
              <a:buFont typeface="Wingdings 3" pitchFamily="18" charset="2"/>
              <a:buNone/>
            </a:pPr>
            <a:endParaRPr lang="pl-PL" altLang="pl-PL" smtClean="0"/>
          </a:p>
          <a:p>
            <a:pPr marL="0" indent="0">
              <a:buFont typeface="Wingdings 3" pitchFamily="18" charset="2"/>
              <a:buNone/>
            </a:pPr>
            <a:r>
              <a:rPr lang="pl-PL" altLang="pl-PL" smtClean="0"/>
              <a:t>Szykują pyszny obiad dla Świętego Mikołaja</a:t>
            </a:r>
          </a:p>
          <a:p>
            <a:pPr marL="0" indent="0">
              <a:buFont typeface="Wingdings 3" pitchFamily="18" charset="2"/>
              <a:buNone/>
            </a:pPr>
            <a:r>
              <a:rPr lang="pl-PL" altLang="pl-PL" smtClean="0"/>
              <a:t>i słodkie niespodzianki dla dzieci.</a:t>
            </a:r>
          </a:p>
          <a:p>
            <a:pPr marL="0" indent="0">
              <a:buFont typeface="Wingdings 3" pitchFamily="18" charset="2"/>
              <a:buNone/>
            </a:pPr>
            <a:endParaRPr lang="pl-PL" altLang="pl-PL" smtClean="0"/>
          </a:p>
        </p:txBody>
      </p:sp>
      <p:sp>
        <p:nvSpPr>
          <p:cNvPr id="4" name="Gwiazda: 5 punktów 3"/>
          <p:cNvSpPr/>
          <p:nvPr/>
        </p:nvSpPr>
        <p:spPr>
          <a:xfrm>
            <a:off x="10431463" y="609600"/>
            <a:ext cx="1535112" cy="15509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Gwiazda: 5 punktów 4"/>
          <p:cNvSpPr/>
          <p:nvPr/>
        </p:nvSpPr>
        <p:spPr>
          <a:xfrm>
            <a:off x="9952038" y="4030663"/>
            <a:ext cx="1339850" cy="14208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Gwiazda: 5 punktów 5"/>
          <p:cNvSpPr/>
          <p:nvPr/>
        </p:nvSpPr>
        <p:spPr>
          <a:xfrm>
            <a:off x="0" y="5207000"/>
            <a:ext cx="1562100" cy="165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" name="Obraz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913" y="3257550"/>
            <a:ext cx="5160962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 noChangeArrowheads="1"/>
          </p:cNvSpPr>
          <p:nvPr>
            <p:ph idx="1"/>
          </p:nvPr>
        </p:nvSpPr>
        <p:spPr>
          <a:xfrm>
            <a:off x="376238" y="776288"/>
            <a:ext cx="4756150" cy="16224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pl-PL" altLang="pl-PL" sz="2100" smtClean="0"/>
              <a:t>Zanim Święty Mikołaj wyruszy w podróż, zaprasza domowników na wspólny obiad.</a:t>
            </a:r>
          </a:p>
          <a:p>
            <a:pPr marL="0" indent="0">
              <a:buFont typeface="Wingdings 3" pitchFamily="18" charset="2"/>
              <a:buNone/>
            </a:pPr>
            <a:endParaRPr lang="pl-PL" altLang="pl-PL" sz="2100" smtClean="0"/>
          </a:p>
          <a:p>
            <a:pPr marL="0" indent="0">
              <a:buFont typeface="Wingdings 3" pitchFamily="18" charset="2"/>
              <a:buNone/>
            </a:pPr>
            <a:endParaRPr lang="pl-PL" altLang="pl-PL" smtClean="0"/>
          </a:p>
          <a:p>
            <a:pPr marL="0" indent="0">
              <a:buFont typeface="Wingdings 3" pitchFamily="18" charset="2"/>
              <a:buNone/>
            </a:pPr>
            <a:endParaRPr lang="pl-PL" altLang="pl-PL" smtClean="0"/>
          </a:p>
        </p:txBody>
      </p:sp>
      <p:pic>
        <p:nvPicPr>
          <p:cNvPr id="6" name="Obraz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75" y="2884488"/>
            <a:ext cx="3478213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696913" y="577850"/>
            <a:ext cx="6289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/>
              <a:t>Po pracowitym dniu,</a:t>
            </a:r>
          </a:p>
          <a:p>
            <a:pPr eaLnBrk="1" hangingPunct="1"/>
            <a:r>
              <a:rPr lang="pl-PL" altLang="pl-PL"/>
              <a:t>Święty Mikołaj wyrusza w drogę.</a:t>
            </a:r>
          </a:p>
          <a:p>
            <a:pPr eaLnBrk="1" hangingPunct="1"/>
            <a:endParaRPr lang="pl-PL" altLang="pl-PL"/>
          </a:p>
        </p:txBody>
      </p:sp>
      <p:pic>
        <p:nvPicPr>
          <p:cNvPr id="10" name="Symbol zastępczy zawartości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913" y="1797050"/>
            <a:ext cx="7437437" cy="4338638"/>
          </a:xfrm>
        </p:spPr>
      </p:pic>
    </p:spTree>
  </p:cSld>
  <p:clrMapOvr>
    <a:masterClrMapping/>
  </p:clrMapOvr>
  <p:transition spd="slow" advClick="0" advTm="8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 noChangeArrowheads="1"/>
          </p:cNvSpPr>
          <p:nvPr>
            <p:ph idx="1"/>
          </p:nvPr>
        </p:nvSpPr>
        <p:spPr>
          <a:xfrm>
            <a:off x="1031875" y="249238"/>
            <a:ext cx="8493125" cy="2174875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pl-PL" altLang="pl-PL" sz="6000" i="1" smtClean="0"/>
              <a:t>Mikołaj przychodzi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pl-PL" altLang="pl-PL" sz="6000" i="1" smtClean="0"/>
              <a:t>6 Grudnia</a:t>
            </a:r>
          </a:p>
        </p:txBody>
      </p:sp>
      <p:sp>
        <p:nvSpPr>
          <p:cNvPr id="4" name="Gwiazda: 5 punktów 3"/>
          <p:cNvSpPr/>
          <p:nvPr/>
        </p:nvSpPr>
        <p:spPr>
          <a:xfrm>
            <a:off x="10702925" y="1192213"/>
            <a:ext cx="1219200" cy="12176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Gwiazda: 5 punktów 4"/>
          <p:cNvSpPr/>
          <p:nvPr/>
        </p:nvSpPr>
        <p:spPr>
          <a:xfrm>
            <a:off x="9525000" y="4448175"/>
            <a:ext cx="1787525" cy="147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" name="Obraz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675" y="2424113"/>
            <a:ext cx="726916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ChangeArrowheads="1"/>
          </p:cNvSpPr>
          <p:nvPr>
            <p:ph type="title"/>
          </p:nvPr>
        </p:nvSpPr>
        <p:spPr>
          <a:xfrm rot="741561">
            <a:off x="261938" y="363538"/>
            <a:ext cx="8596312" cy="1320800"/>
          </a:xfrm>
        </p:spPr>
        <p:txBody>
          <a:bodyPr/>
          <a:lstStyle/>
          <a:p>
            <a:pPr algn="ctr"/>
            <a:r>
              <a:rPr lang="pl-PL" altLang="pl-PL" smtClean="0"/>
              <a:t>Dziękuje za uwagę!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538" y="1152525"/>
            <a:ext cx="8596312" cy="3881438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8000">
                <a:solidFill>
                  <a:srgbClr val="00B0F0"/>
                </a:solidFill>
              </a:rPr>
              <a:t>Wesołych Świąt</a:t>
            </a:r>
            <a:endParaRPr lang="pl-PL" sz="8000" dirty="0">
              <a:solidFill>
                <a:srgbClr val="00B0F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8000" dirty="0">
                <a:solidFill>
                  <a:srgbClr val="00B0F0"/>
                </a:solidFill>
              </a:rPr>
              <a:t>Bożego </a:t>
            </a: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8000" dirty="0">
                <a:solidFill>
                  <a:srgbClr val="00B0F0"/>
                </a:solidFill>
              </a:rPr>
              <a:t>Narodzenia!</a:t>
            </a:r>
          </a:p>
        </p:txBody>
      </p:sp>
      <p:sp>
        <p:nvSpPr>
          <p:cNvPr id="6" name="Gwiazda: 4 punkty 5"/>
          <p:cNvSpPr/>
          <p:nvPr/>
        </p:nvSpPr>
        <p:spPr>
          <a:xfrm>
            <a:off x="584200" y="882650"/>
            <a:ext cx="985838" cy="11541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Gwiazda: 4 punkty 7"/>
          <p:cNvSpPr/>
          <p:nvPr/>
        </p:nvSpPr>
        <p:spPr>
          <a:xfrm>
            <a:off x="8081963" y="247650"/>
            <a:ext cx="985837" cy="11541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Gwiazda: 5 punktów 8"/>
          <p:cNvSpPr/>
          <p:nvPr/>
        </p:nvSpPr>
        <p:spPr>
          <a:xfrm>
            <a:off x="4233863" y="5033963"/>
            <a:ext cx="1936750" cy="17478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Gwiazda: 5 punktów 3"/>
          <p:cNvSpPr/>
          <p:nvPr/>
        </p:nvSpPr>
        <p:spPr>
          <a:xfrm>
            <a:off x="220663" y="5214938"/>
            <a:ext cx="1712912" cy="1322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Gwiazda: 4 punkty 6"/>
          <p:cNvSpPr/>
          <p:nvPr/>
        </p:nvSpPr>
        <p:spPr>
          <a:xfrm>
            <a:off x="1570038" y="209550"/>
            <a:ext cx="781050" cy="8524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 spd="slow" advClick="0" advTm="6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ud Mikołaja" id="{4DF154ED-5A6B-4CD4-8CB4-4E0AA4BDF557}" vid="{D408D511-5B4C-450F-BDE2-80FBE1581D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Trud Mikołaja</Template>
  <TotalTime>5</TotalTime>
  <Words>72</Words>
  <Application>Microsoft Office PowerPoint</Application>
  <PresentationFormat>Niestandardowy</PresentationFormat>
  <Paragraphs>25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Trebuchet MS</vt:lpstr>
      <vt:lpstr>Arial</vt:lpstr>
      <vt:lpstr>Wingdings 3</vt:lpstr>
      <vt:lpstr>Calibri</vt:lpstr>
      <vt:lpstr>Faseta</vt:lpstr>
      <vt:lpstr>   Podróż Świętego Mikołaja </vt:lpstr>
      <vt:lpstr>Slajd 2</vt:lpstr>
      <vt:lpstr>Slajd 3</vt:lpstr>
      <vt:lpstr>Slajd 4</vt:lpstr>
      <vt:lpstr>Slajd 5</vt:lpstr>
      <vt:lpstr>Slajd 6</vt:lpstr>
      <vt:lpstr>Dziękuje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Podróż Świętego Mikołaja</dc:title>
  <dc:creator>Jarosław Klepacz</dc:creator>
  <cp:lastModifiedBy>Jacek</cp:lastModifiedBy>
  <cp:revision>1</cp:revision>
  <dcterms:created xsi:type="dcterms:W3CDTF">2020-12-03T17:31:09Z</dcterms:created>
  <dcterms:modified xsi:type="dcterms:W3CDTF">2020-12-03T20:37:19Z</dcterms:modified>
</cp:coreProperties>
</file>