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80" d="100"/>
          <a:sy n="80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D41B6C-6DED-4B58-8AF9-008AED685A82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FC3727-591F-4C28-BEE0-E06A20A3B3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41B6C-6DED-4B58-8AF9-008AED685A82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FC3727-591F-4C28-BEE0-E06A20A3B3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41B6C-6DED-4B58-8AF9-008AED685A82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FC3727-591F-4C28-BEE0-E06A20A3B3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41B6C-6DED-4B58-8AF9-008AED685A82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FC3727-591F-4C28-BEE0-E06A20A3B3E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41B6C-6DED-4B58-8AF9-008AED685A82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FC3727-591F-4C28-BEE0-E06A20A3B3E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41B6C-6DED-4B58-8AF9-008AED685A82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FC3727-591F-4C28-BEE0-E06A20A3B3E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41B6C-6DED-4B58-8AF9-008AED685A82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FC3727-591F-4C28-BEE0-E06A20A3B3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41B6C-6DED-4B58-8AF9-008AED685A82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FC3727-591F-4C28-BEE0-E06A20A3B3E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41B6C-6DED-4B58-8AF9-008AED685A82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FC3727-591F-4C28-BEE0-E06A20A3B3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DD41B6C-6DED-4B58-8AF9-008AED685A82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FC3727-591F-4C28-BEE0-E06A20A3B3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D41B6C-6DED-4B58-8AF9-008AED685A82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FC3727-591F-4C28-BEE0-E06A20A3B3E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D41B6C-6DED-4B58-8AF9-008AED685A82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0FC3727-591F-4C28-BEE0-E06A20A3B3E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Wiosna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Autor: Antoni </a:t>
            </a:r>
            <a:r>
              <a:rPr lang="pl-PL" dirty="0" err="1" smtClean="0"/>
              <a:t>Mamuszka</a:t>
            </a:r>
            <a:endParaRPr lang="pl-PL" dirty="0" smtClean="0"/>
          </a:p>
          <a:p>
            <a:r>
              <a:rPr lang="pl-PL" dirty="0" smtClean="0"/>
              <a:t>Klasa 3d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pierwiosnek</a:t>
            </a:r>
            <a:endParaRPr lang="pl-PL" dirty="0"/>
          </a:p>
        </p:txBody>
      </p:sp>
      <p:pic>
        <p:nvPicPr>
          <p:cNvPr id="21506" name="Picture 2" descr="Pierwiosnki kwiaty – sadzenie, uprawa i pielęgnacja pierwiosnkó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08920"/>
            <a:ext cx="4643470" cy="3482603"/>
          </a:xfrm>
          <a:prstGeom prst="rect">
            <a:avLst/>
          </a:prstGeom>
          <a:noFill/>
        </p:spPr>
      </p:pic>
      <p:pic>
        <p:nvPicPr>
          <p:cNvPr id="73730" name="Picture 2" descr="Pierwiosnek bezłodygowy - Primula vulgaris - Urzadzamy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76672"/>
            <a:ext cx="455139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Ptaki przylatujące z ciepłych krajów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bocian</a:t>
            </a:r>
            <a:endParaRPr lang="pl-PL" dirty="0"/>
          </a:p>
        </p:txBody>
      </p:sp>
      <p:pic>
        <p:nvPicPr>
          <p:cNvPr id="31746" name="Picture 2" descr="Żegnamy bociany — Lasy Państwow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071546"/>
            <a:ext cx="5929353" cy="507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jaskółka</a:t>
            </a:r>
            <a:endParaRPr lang="pl-PL" dirty="0"/>
          </a:p>
        </p:txBody>
      </p:sp>
      <p:pic>
        <p:nvPicPr>
          <p:cNvPr id="30722" name="Picture 2" descr="Jaskółka pod lodem | Werandacountry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49238"/>
            <a:ext cx="6000792" cy="4751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kukułka</a:t>
            </a:r>
            <a:endParaRPr lang="pl-PL" dirty="0"/>
          </a:p>
        </p:txBody>
      </p:sp>
      <p:pic>
        <p:nvPicPr>
          <p:cNvPr id="29698" name="Picture 2" descr="Kukułka – opis, występowanie i zdjęcia. Ptak kukułka ciekawost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912767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czajka</a:t>
            </a:r>
            <a:endParaRPr lang="pl-PL" dirty="0"/>
          </a:p>
        </p:txBody>
      </p:sp>
      <p:pic>
        <p:nvPicPr>
          <p:cNvPr id="28674" name="Picture 2" descr="Czajka - czyli wiosenne emocje Holendró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70618"/>
            <a:ext cx="8215370" cy="442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Zwierzęta, które budzą się z snu zimowego.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pl-PL" dirty="0" err="1" smtClean="0"/>
              <a:t>Niedziwiedź</a:t>
            </a:r>
            <a:endParaRPr lang="pl-PL" dirty="0"/>
          </a:p>
        </p:txBody>
      </p:sp>
      <p:sp>
        <p:nvSpPr>
          <p:cNvPr id="27650" name="AutoShape 2" descr="Olchowiec. Niedźwiedź chodzi po miejscowości w Bieszczadach. Wójt ostrzega  - Wiadomoś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52" name="AutoShape 4" descr="Olchowiec. Niedźwiedź chodzi po miejscowości w Bieszczadach. Wójt ostrzega  - Wiadomoś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7654" name="Picture 6" descr="Niedźwiedź w fotopułapce z nagrodą Wildlife Photographer of the Year -  National Geo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00225" cy="472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borsuk</a:t>
            </a:r>
            <a:endParaRPr lang="pl-PL" dirty="0"/>
          </a:p>
        </p:txBody>
      </p:sp>
      <p:sp>
        <p:nvSpPr>
          <p:cNvPr id="35842" name="AutoShape 2" descr="10 Zaskakujących Ciekawostek o Borsukach - Fajne Podróż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5844" name="AutoShape 4" descr="Jak wilk z borsukiem. Trudne sąsiedztwo w lesie – Zielona plane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5846" name="Picture 6" descr="Borsuk w Polsce – bardzo sympatyczny mieszkaniec naszych lasów |  Werandacountry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8072462" cy="3890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żaba</a:t>
            </a:r>
            <a:endParaRPr lang="pl-PL" dirty="0"/>
          </a:p>
        </p:txBody>
      </p:sp>
      <p:pic>
        <p:nvPicPr>
          <p:cNvPr id="34818" name="Picture 2" descr="Żaba wodna – Wikipedia, wolna encyk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02530"/>
            <a:ext cx="6072230" cy="4941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Wiosenne kwiaty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jeż</a:t>
            </a:r>
            <a:endParaRPr lang="pl-PL" dirty="0"/>
          </a:p>
        </p:txBody>
      </p:sp>
      <p:pic>
        <p:nvPicPr>
          <p:cNvPr id="4" name="Obraz 3" descr="Jeż w tarapatach! Jak pomóc jeżowi? | Werandacountry.p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428728" y="1500174"/>
            <a:ext cx="614366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Nowalijki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rzodkiewka</a:t>
            </a:r>
            <a:endParaRPr lang="pl-PL" dirty="0"/>
          </a:p>
        </p:txBody>
      </p:sp>
      <p:pic>
        <p:nvPicPr>
          <p:cNvPr id="103426" name="Picture 2" descr="Rzodkiewka - uprawa w ogrodzie. Jak uprawiać rzodkiewkę w gruncie: siew,  pielęgnacja, zbiór - murator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324600" cy="421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pomidor</a:t>
            </a:r>
            <a:endParaRPr lang="pl-PL" dirty="0"/>
          </a:p>
        </p:txBody>
      </p:sp>
      <p:pic>
        <p:nvPicPr>
          <p:cNvPr id="102402" name="Picture 2" descr="Jak wyhodować dorodne i pyszne pomidory? Sprawdź nasz poradnik! | Zielony  Ogród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82024"/>
            <a:ext cx="6715172" cy="4790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ogórek</a:t>
            </a:r>
            <a:endParaRPr lang="pl-PL" dirty="0"/>
          </a:p>
        </p:txBody>
      </p:sp>
      <p:pic>
        <p:nvPicPr>
          <p:cNvPr id="101378" name="Picture 2" descr="Ogórek 'Picolino' F1 – Odporny – Kiepenkerl – Sklep Dla Ogro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71480"/>
            <a:ext cx="571504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marchewka</a:t>
            </a:r>
            <a:endParaRPr lang="pl-PL" dirty="0"/>
          </a:p>
        </p:txBody>
      </p:sp>
      <p:pic>
        <p:nvPicPr>
          <p:cNvPr id="100354" name="Picture 2" descr="Uprawa marchwi w ogrodzie - sadzenie, hodowla, pielęgnac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620000" cy="485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przebiśnieg</a:t>
            </a:r>
            <a:endParaRPr lang="pl-PL" dirty="0"/>
          </a:p>
        </p:txBody>
      </p:sp>
      <p:pic>
        <p:nvPicPr>
          <p:cNvPr id="4098" name="Picture 2" descr="Przebiśniegi i ich kuzyni - śnieżyczki i śnieżyce. Pierwsze wiosenne kwiaty  - e-ogrody - Rośli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28604"/>
            <a:ext cx="4452918" cy="2988143"/>
          </a:xfrm>
          <a:prstGeom prst="rect">
            <a:avLst/>
          </a:prstGeom>
          <a:noFill/>
        </p:spPr>
      </p:pic>
      <p:pic>
        <p:nvPicPr>
          <p:cNvPr id="80898" name="Picture 2" descr="Przebiśniegi – pierwsze wiosenne kwiaty w ogrodzie | Weranda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4500594" cy="4500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krokus</a:t>
            </a:r>
            <a:endParaRPr lang="pl-PL" dirty="0"/>
          </a:p>
        </p:txBody>
      </p:sp>
      <p:pic>
        <p:nvPicPr>
          <p:cNvPr id="3074" name="Picture 2" descr="KROKUS FIOLETOWY KRÓLEWSKI 100 CEBUL + GRATIS - Ceny i opinie - Ceneo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435" y="1071546"/>
            <a:ext cx="4751565" cy="4500571"/>
          </a:xfrm>
          <a:prstGeom prst="rect">
            <a:avLst/>
          </a:prstGeom>
          <a:noFill/>
        </p:spPr>
      </p:pic>
      <p:pic>
        <p:nvPicPr>
          <p:cNvPr id="79874" name="Picture 2" descr="Krokus wiosenny (Crocus vernus) - uprawa, pielęgnacja, wymagania, opis,  odmiany | Zielony Ogród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4310142" cy="4310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żonkil</a:t>
            </a:r>
            <a:endParaRPr lang="pl-PL" dirty="0"/>
          </a:p>
        </p:txBody>
      </p:sp>
      <p:pic>
        <p:nvPicPr>
          <p:cNvPr id="2052" name="Picture 4" descr="Naukowcy odkryli przeciwrakowe działanie, naturalnego alkaloidu  wyodrębnionego z żonki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399" y="285728"/>
            <a:ext cx="5791601" cy="2838573"/>
          </a:xfrm>
          <a:prstGeom prst="rect">
            <a:avLst/>
          </a:prstGeom>
          <a:noFill/>
        </p:spPr>
      </p:pic>
      <p:sp>
        <p:nvSpPr>
          <p:cNvPr id="78850" name="AutoShape 2" descr="Narcyz a żonkil - czy to ta sama roślina? Wyjaśniamy - Lothus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8852" name="Picture 4" descr="Żonkil, symbol Żydów, to roślina wyjątkowo toksyczna, która zatruwa glebę i  może zabić | Prawy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357562"/>
            <a:ext cx="5274733" cy="3024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tulipan</a:t>
            </a:r>
            <a:endParaRPr lang="pl-PL" dirty="0"/>
          </a:p>
        </p:txBody>
      </p:sp>
      <p:pic>
        <p:nvPicPr>
          <p:cNvPr id="4" name="Obraz 3" descr="Tulipan MEGAMIX triumph 5 szt – cena i opinie - Sklep internetowy Cebulki  Kwiatow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 descr="Tulipan - uprawa, pielęgnacja, wymagania, opis, odmiany | Zielony Ogród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4500562" cy="450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stokrotka</a:t>
            </a:r>
            <a:endParaRPr lang="pl-PL" dirty="0"/>
          </a:p>
        </p:txBody>
      </p:sp>
      <p:pic>
        <p:nvPicPr>
          <p:cNvPr id="3" name="Obraz 2" descr="Stokrotka pospolita Pomponette różowa 7765749396 - Allegro.p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24744"/>
            <a:ext cx="464347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Stokrotki: stokrotka afrykańska (Osteospermum ecklonis) i stokrotka  pospolita (Bellis perennis) - e-ogrody - Projektowanie ogrodó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3716122" cy="371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szafirek</a:t>
            </a:r>
            <a:endParaRPr lang="pl-PL" dirty="0"/>
          </a:p>
        </p:txBody>
      </p:sp>
      <p:pic>
        <p:nvPicPr>
          <p:cNvPr id="3" name="Obraz 2" descr="Szafirek - odmiany, sadzenie, uprawa, pielęgnacja, porad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556792"/>
            <a:ext cx="53578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Szafirek (Muscari) Night Eyes 10szt. – cena i opinie - Sklep internetowy  Cebulki Kwiatow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300039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zawilec</a:t>
            </a:r>
            <a:endParaRPr lang="pl-PL" dirty="0"/>
          </a:p>
        </p:txBody>
      </p:sp>
      <p:pic>
        <p:nvPicPr>
          <p:cNvPr id="3" name="Obraz 2" descr="Kwiat zawilec - porady pielęgnacyjne, odmiany, sadzenie z cebule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275856" y="692696"/>
            <a:ext cx="5643570" cy="35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Zawilec – Wikipedia, wolna encykloped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2860244" cy="286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</TotalTime>
  <Words>44</Words>
  <Application>Microsoft Office PowerPoint</Application>
  <PresentationFormat>Pokaz na ekranie (4:3)</PresentationFormat>
  <Paragraphs>27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Hol</vt:lpstr>
      <vt:lpstr>Wiosna</vt:lpstr>
      <vt:lpstr>Wiosenne kwiaty</vt:lpstr>
      <vt:lpstr>przebiśnieg</vt:lpstr>
      <vt:lpstr>krokus</vt:lpstr>
      <vt:lpstr>żonkil</vt:lpstr>
      <vt:lpstr>tulipan</vt:lpstr>
      <vt:lpstr>stokrotka</vt:lpstr>
      <vt:lpstr>szafirek</vt:lpstr>
      <vt:lpstr>zawilec</vt:lpstr>
      <vt:lpstr>pierwiosnek</vt:lpstr>
      <vt:lpstr>Ptaki przylatujące z ciepłych krajów</vt:lpstr>
      <vt:lpstr>bocian</vt:lpstr>
      <vt:lpstr>jaskółka</vt:lpstr>
      <vt:lpstr>kukułka</vt:lpstr>
      <vt:lpstr>czajka</vt:lpstr>
      <vt:lpstr>Zwierzęta, które budzą się z snu zimowego.</vt:lpstr>
      <vt:lpstr>Niedziwiedź</vt:lpstr>
      <vt:lpstr>borsuk</vt:lpstr>
      <vt:lpstr>żaba</vt:lpstr>
      <vt:lpstr>jeż</vt:lpstr>
      <vt:lpstr>Nowalijki</vt:lpstr>
      <vt:lpstr>rzodkiewka</vt:lpstr>
      <vt:lpstr>pomidor</vt:lpstr>
      <vt:lpstr>ogórek</vt:lpstr>
      <vt:lpstr>marchewka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Wiosenne kwiaty</dc:title>
  <dc:creator>Uczeń</dc:creator>
  <cp:lastModifiedBy>Uzytkownik</cp:lastModifiedBy>
  <cp:revision>11</cp:revision>
  <dcterms:created xsi:type="dcterms:W3CDTF">2022-03-30T07:56:45Z</dcterms:created>
  <dcterms:modified xsi:type="dcterms:W3CDTF">2022-04-28T17:53:51Z</dcterms:modified>
</cp:coreProperties>
</file>