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53" autoAdjust="0"/>
    <p:restoredTop sz="94660"/>
  </p:normalViewPr>
  <p:slideViewPr>
    <p:cSldViewPr>
      <p:cViewPr>
        <p:scale>
          <a:sx n="50" d="100"/>
          <a:sy n="50" d="100"/>
        </p:scale>
        <p:origin x="-188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6E72-4CF5-43C7-9080-9A960687B83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3BE3-4D57-4733-812B-CD77FF6B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6E72-4CF5-43C7-9080-9A960687B83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3BE3-4D57-4733-812B-CD77FF6B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6E72-4CF5-43C7-9080-9A960687B83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3BE3-4D57-4733-812B-CD77FF6B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6E72-4CF5-43C7-9080-9A960687B83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3BE3-4D57-4733-812B-CD77FF6B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6E72-4CF5-43C7-9080-9A960687B83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3BE3-4D57-4733-812B-CD77FF6B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6E72-4CF5-43C7-9080-9A960687B83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3BE3-4D57-4733-812B-CD77FF6B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6E72-4CF5-43C7-9080-9A960687B83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3BE3-4D57-4733-812B-CD77FF6B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6E72-4CF5-43C7-9080-9A960687B83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3BE3-4D57-4733-812B-CD77FF6B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6E72-4CF5-43C7-9080-9A960687B83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3BE3-4D57-4733-812B-CD77FF6B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6E72-4CF5-43C7-9080-9A960687B83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3BE3-4D57-4733-812B-CD77FF6B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6E72-4CF5-43C7-9080-9A960687B83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3BE3-4D57-4733-812B-CD77FF6B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B6E72-4CF5-43C7-9080-9A960687B83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13BE3-4D57-4733-812B-CD77FF6B5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pl-PL" dirty="0" smtClean="0"/>
              <a:t>WIOSENNE KWIATY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643702" y="5214950"/>
            <a:ext cx="1128698" cy="71438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Dawid  Lasek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Wiosenne kwiaty zawilec, tulipan, przylaszczka, </a:t>
            </a:r>
            <a:endParaRPr lang="pl-PL" dirty="0"/>
          </a:p>
        </p:txBody>
      </p:sp>
      <p:pic>
        <p:nvPicPr>
          <p:cNvPr id="2050" name="Picture 2" descr="zielonyogrodek.pl/i/images/2/7/7/d2FjPTE4MDB4M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071714" cy="2303786"/>
          </a:xfrm>
          <a:prstGeom prst="rect">
            <a:avLst/>
          </a:prstGeom>
          <a:noFill/>
        </p:spPr>
      </p:pic>
      <p:sp>
        <p:nvSpPr>
          <p:cNvPr id="2052" name="AutoShape 4" descr="Zawilec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awilec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awilec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awilec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0" name="Picture 12" descr="Zawilec wielkokwiatowy 'Snow White' Anemone sylvestris| Albam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143272" cy="2357414"/>
          </a:xfrm>
          <a:prstGeom prst="rect">
            <a:avLst/>
          </a:prstGeom>
          <a:noFill/>
        </p:spPr>
      </p:pic>
      <p:pic>
        <p:nvPicPr>
          <p:cNvPr id="2062" name="Picture 14" descr="Tulipan MEGAMIX triumph 5 szt – cena i opinie - Sklep internetowy Cebulki  Kwiatow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43380"/>
            <a:ext cx="3143272" cy="2393931"/>
          </a:xfrm>
          <a:prstGeom prst="rect">
            <a:avLst/>
          </a:prstGeom>
          <a:noFill/>
        </p:spPr>
      </p:pic>
      <p:sp>
        <p:nvSpPr>
          <p:cNvPr id="2064" name="AutoShape 16" descr="Przylaszczki w ogrodzie. Uprawa, wymagania, odmiany - E-ogród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6" name="AutoShape 18" descr="Przylaszczki w ogrodzie. Uprawa, wymagania, odmiany - E-ogród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8" name="AutoShape 20" descr="Przylaszczki w ogrodzie. Uprawa, wymagania, odmiany - E-ogród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" name="Picture 22" descr="Przylaszczka - odmiany, uprawa | Weranda.p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643438" y="4286256"/>
            <a:ext cx="3286148" cy="2189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wiosenne ptaki bocian, wilga, dudek, szpak, </a:t>
            </a:r>
            <a:r>
              <a:rPr lang="pl-PL" dirty="0" smtClean="0"/>
              <a:t>perkoz </a:t>
            </a:r>
            <a:endParaRPr lang="pl-PL" dirty="0"/>
          </a:p>
        </p:txBody>
      </p:sp>
      <p:pic>
        <p:nvPicPr>
          <p:cNvPr id="1026" name="Picture 2" descr="Pierwszy bocian widziany na Suwalszczyźnie, polskim biegunie zimna - Podróż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862230" cy="1612729"/>
          </a:xfrm>
          <a:prstGeom prst="rect">
            <a:avLst/>
          </a:prstGeom>
          <a:noFill/>
        </p:spPr>
      </p:pic>
      <p:sp>
        <p:nvSpPr>
          <p:cNvPr id="1028" name="AutoShape 4" descr="Ptaki w Polsce - WILGA (Oriolus oriolus) Długość ciała: 23-25 cm. Jeden z  naszych najbarwniejszych ptaków. Samiec ma całe ciało jaskrawożółte z  wyjątkiem czarnych skrzydeł i ogona z żółtymi rogami. Dziób czerwony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Ptaki w Polsce - WILGA (Oriolus oriolus) Długość ciała: 23-25 cm. Jeden z  naszych najbarwniejszych ptaków. Samiec ma całe ciało jaskrawożółte z  wyjątkiem czarnych skrzydeł i ogona z żółtymi rogami. Dziób czerwony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Wilga (Oriolus oriolu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4" name="AutoShape 10" descr="Wilga (Oriolus oriolu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6" name="Picture 12" descr="Wilga - Ptaki leś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71612"/>
            <a:ext cx="2547954" cy="1696938"/>
          </a:xfrm>
          <a:prstGeom prst="rect">
            <a:avLst/>
          </a:prstGeom>
          <a:noFill/>
        </p:spPr>
      </p:pic>
      <p:pic>
        <p:nvPicPr>
          <p:cNvPr id="1038" name="Picture 14" descr="Dudek, Art Print w limitowanej edycji 25 egzemplarzy Karolina Kij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428736"/>
            <a:ext cx="2163632" cy="2028953"/>
          </a:xfrm>
          <a:prstGeom prst="rect">
            <a:avLst/>
          </a:prstGeom>
          <a:noFill/>
        </p:spPr>
      </p:pic>
      <p:pic>
        <p:nvPicPr>
          <p:cNvPr id="1040" name="Picture 16" descr="Szpaki – Wikipedia, wolna encyklo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14752"/>
            <a:ext cx="2714644" cy="1828760"/>
          </a:xfrm>
          <a:prstGeom prst="rect">
            <a:avLst/>
          </a:prstGeom>
          <a:noFill/>
        </p:spPr>
      </p:pic>
      <p:pic>
        <p:nvPicPr>
          <p:cNvPr id="1042" name="Picture 18" descr="Perkoz wielki – Wikipedia, wolna encyklope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643314"/>
            <a:ext cx="2071735" cy="1916737"/>
          </a:xfrm>
          <a:prstGeom prst="rect">
            <a:avLst/>
          </a:prstGeom>
          <a:noFill/>
        </p:spPr>
      </p:pic>
      <p:pic>
        <p:nvPicPr>
          <p:cNvPr id="1044" name="Picture 20" descr="Jaskółka dymówka występowanie odżywianie rozród zagrożen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714752"/>
            <a:ext cx="2428892" cy="1893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Słowik, kukułka, czajka, </a:t>
            </a:r>
            <a:r>
              <a:rPr lang="pl-PL" dirty="0" smtClean="0"/>
              <a:t>przepiórka</a:t>
            </a:r>
            <a:endParaRPr lang="pl-PL" dirty="0"/>
          </a:p>
        </p:txBody>
      </p:sp>
      <p:pic>
        <p:nvPicPr>
          <p:cNvPr id="16386" name="Picture 2" descr="Słowik szary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2357454" cy="1768091"/>
          </a:xfrm>
          <a:prstGeom prst="rect">
            <a:avLst/>
          </a:prstGeom>
          <a:noFill/>
        </p:spPr>
      </p:pic>
      <p:pic>
        <p:nvPicPr>
          <p:cNvPr id="16388" name="Picture 4" descr="Kukułka – opis, występowanie i zdjęcia. Ptak kukułka ciekawost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785926"/>
            <a:ext cx="2571768" cy="1768091"/>
          </a:xfrm>
          <a:prstGeom prst="rect">
            <a:avLst/>
          </a:prstGeom>
          <a:noFill/>
        </p:spPr>
      </p:pic>
      <p:sp>
        <p:nvSpPr>
          <p:cNvPr id="16394" name="AutoShape 10" descr="Czajka (Vanellus vanellu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96" name="AutoShape 12" descr="Czajka (Vanellus vanellu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98" name="AutoShape 14" descr="Czajka (Vanellus vanellu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400" name="AutoShape 16" descr="Czajka (Vanellus vanellu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402" name="Picture 18" descr="♫ Czajka - Posłuchaj głosu ptak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785926"/>
            <a:ext cx="2324080" cy="1904202"/>
          </a:xfrm>
          <a:prstGeom prst="rect">
            <a:avLst/>
          </a:prstGeom>
          <a:noFill/>
        </p:spPr>
      </p:pic>
      <p:pic>
        <p:nvPicPr>
          <p:cNvPr id="16404" name="Picture 20" descr="Przepiórka – opis, występowanie i zdjęcia. Ptak przepiórka ciekawost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929066"/>
            <a:ext cx="3357554" cy="2518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budowa kwiatu zielonego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18434" name="Picture 2" descr="Rośliny nasienne - Rośliny okrytonasienne - Biologia - Opracowani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2984"/>
            <a:ext cx="4643470" cy="5173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Budowa kwiatu</a:t>
            </a:r>
            <a:endParaRPr lang="pl-PL" dirty="0"/>
          </a:p>
        </p:txBody>
      </p:sp>
      <p:pic>
        <p:nvPicPr>
          <p:cNvPr id="17410" name="Picture 2" descr="Kwiat - Rośliny okrytonasienne - Biologia - Sciag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55256"/>
            <a:ext cx="6357950" cy="5345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Cykl rozwojowy pszczoły</a:t>
            </a:r>
            <a:endParaRPr lang="pl-PL" dirty="0"/>
          </a:p>
        </p:txBody>
      </p:sp>
      <p:pic>
        <p:nvPicPr>
          <p:cNvPr id="3074" name="Picture 2" descr="Rok z życia pszczoły – Ośrodek Edukacji Przyrodnicz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405788" cy="4707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Cykl rozwojowy motyla</a:t>
            </a:r>
            <a:endParaRPr lang="pl-PL" dirty="0"/>
          </a:p>
        </p:txBody>
      </p:sp>
      <p:pic>
        <p:nvPicPr>
          <p:cNvPr id="1026" name="Picture 2" descr="Stadia rozwoju motyla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548530" cy="4246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Cykl rozwojowy żaby</a:t>
            </a:r>
            <a:endParaRPr lang="pl-PL" dirty="0"/>
          </a:p>
        </p:txBody>
      </p:sp>
      <p:pic>
        <p:nvPicPr>
          <p:cNvPr id="2050" name="Picture 2" descr="Cykl rozwojowy żaby, komplet karty i figurki edukacyjne - Rozowa Wi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7000924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44</Words>
  <Application>Microsoft Office PowerPoint</Application>
  <PresentationFormat>Pokaz na ekranie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WIOSENNE KWIATY</vt:lpstr>
      <vt:lpstr>Wiosenne kwiaty zawilec, tulipan, przylaszczka, </vt:lpstr>
      <vt:lpstr>wiosenne ptaki bocian, wilga, dudek, szpak, perkoz </vt:lpstr>
      <vt:lpstr>Słowik, kukułka, czajka, przepiórka</vt:lpstr>
      <vt:lpstr>budowa kwiatu zielonego </vt:lpstr>
      <vt:lpstr>Budowa kwiatu</vt:lpstr>
      <vt:lpstr>Cykl rozwojowy pszczoły</vt:lpstr>
      <vt:lpstr>Cykl rozwojowy motyla</vt:lpstr>
      <vt:lpstr>Cykl rozwojowy żaby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WIOSENNE KWIATY</dc:title>
  <dc:creator>Uczeń</dc:creator>
  <cp:lastModifiedBy>Szkoła Podstawowa</cp:lastModifiedBy>
  <cp:revision>7</cp:revision>
  <dcterms:created xsi:type="dcterms:W3CDTF">2022-04-05T07:08:37Z</dcterms:created>
  <dcterms:modified xsi:type="dcterms:W3CDTF">2022-04-28T19:58:41Z</dcterms:modified>
</cp:coreProperties>
</file>