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>
        <p:scale>
          <a:sx n="70" d="100"/>
          <a:sy n="70" d="100"/>
        </p:scale>
        <p:origin x="-140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55A7DA3-ACE9-4B09-A494-654F5570EDE7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C2098EB-E968-4314-8CDB-A5EDB86C021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Wiosnna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6286520"/>
            <a:ext cx="392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Igor Koniuszy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Cykl rozwojowy żaby</a:t>
            </a:r>
            <a:endParaRPr lang="pl-PL" dirty="0"/>
          </a:p>
        </p:txBody>
      </p:sp>
      <p:pic>
        <p:nvPicPr>
          <p:cNvPr id="2050" name="Picture 2" descr="Cykl życiowy żaby Fototapeta • Fototapety polliwog, reprodukować, zielona  żaba | myloview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071678"/>
            <a:ext cx="381000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Cykl rozwojowy motyla</a:t>
            </a:r>
            <a:endParaRPr lang="pl-PL" dirty="0"/>
          </a:p>
        </p:txBody>
      </p:sp>
      <p:pic>
        <p:nvPicPr>
          <p:cNvPr id="1026" name="Picture 2" descr="Karty edukacyjne - Cykl rozwojowy motyla + figurki - Różowa Wieża MelliSt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14464"/>
            <a:ext cx="6488127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Cykl rozwojowy pszczoły</a:t>
            </a:r>
            <a:endParaRPr lang="pl-PL" dirty="0"/>
          </a:p>
        </p:txBody>
      </p:sp>
      <p:pic>
        <p:nvPicPr>
          <p:cNvPr id="7170" name="Picture 2" descr="Pszczele Wieści - Odcinek 05 - Cykl życiowy murarki - NATULE naturalne  kosmetyki i eko rękozdzieł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99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Cykl rozwojowy rośliny</a:t>
            </a:r>
            <a:endParaRPr lang="pl-PL" dirty="0"/>
          </a:p>
        </p:txBody>
      </p:sp>
      <p:pic>
        <p:nvPicPr>
          <p:cNvPr id="8194" name="Picture 2" descr="Cykl rozwojowy fasoli, komplet karty i figurki edukacyjne - Rozowa Wie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92"/>
            <a:ext cx="9144000" cy="542920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Przebiśniegi – pierwsze wiosenne kwiaty w ogrodzie | Weranda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9454" cy="685800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6786578" y="214290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przebiśnieg</a:t>
            </a: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Dziękuję </a:t>
            </a:r>
            <a:r>
              <a:rPr lang="pl-PL" dirty="0" smtClean="0"/>
              <a:t>za uwagę</a:t>
            </a:r>
            <a:endParaRPr lang="pl-PL" dirty="0"/>
          </a:p>
        </p:txBody>
      </p:sp>
      <p:sp>
        <p:nvSpPr>
          <p:cNvPr id="3" name="Uśmiechnięta buźka 2"/>
          <p:cNvSpPr/>
          <p:nvPr/>
        </p:nvSpPr>
        <p:spPr>
          <a:xfrm>
            <a:off x="2428860" y="2000240"/>
            <a:ext cx="4714908" cy="3143272"/>
          </a:xfrm>
          <a:prstGeom prst="smileyFac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>
            <a:stCxn id="3" idx="3"/>
          </p:cNvCxnSpPr>
          <p:nvPr/>
        </p:nvCxnSpPr>
        <p:spPr>
          <a:xfrm rot="5400000">
            <a:off x="2329628" y="4782424"/>
            <a:ext cx="888949" cy="690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rot="16200000" flipH="1">
            <a:off x="6250793" y="4464851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Wstęga zakrzywiona w górę 9"/>
          <p:cNvSpPr/>
          <p:nvPr/>
        </p:nvSpPr>
        <p:spPr>
          <a:xfrm>
            <a:off x="3571868" y="3500438"/>
            <a:ext cx="2143140" cy="928694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Gwiazda 16-ramienna 10"/>
          <p:cNvSpPr/>
          <p:nvPr/>
        </p:nvSpPr>
        <p:spPr>
          <a:xfrm>
            <a:off x="5429256" y="3143248"/>
            <a:ext cx="500066" cy="428628"/>
          </a:xfrm>
          <a:prstGeom prst="star16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</TotalTime>
  <Words>19</Words>
  <Application>Microsoft Office PowerPoint</Application>
  <PresentationFormat>Pokaz na ekranie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Odlewnia metali</vt:lpstr>
      <vt:lpstr>Wiosnna</vt:lpstr>
      <vt:lpstr>Cykl rozwojowy żaby</vt:lpstr>
      <vt:lpstr>Cykl rozwojowy motyla</vt:lpstr>
      <vt:lpstr>Cykl rozwojowy pszczoły</vt:lpstr>
      <vt:lpstr>Cykl rozwojowy rośliny</vt:lpstr>
      <vt:lpstr>Slajd 6</vt:lpstr>
      <vt:lpstr>Dziękuję za uwagę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Wiosnna</dc:title>
  <dc:creator>Uczeń</dc:creator>
  <cp:lastModifiedBy>Szkoła Podstawowa</cp:lastModifiedBy>
  <cp:revision>6</cp:revision>
  <dcterms:created xsi:type="dcterms:W3CDTF">2022-04-12T07:06:47Z</dcterms:created>
  <dcterms:modified xsi:type="dcterms:W3CDTF">2022-04-29T14:52:32Z</dcterms:modified>
</cp:coreProperties>
</file>