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1" autoAdjust="0"/>
    <p:restoredTop sz="94660"/>
  </p:normalViewPr>
  <p:slideViewPr>
    <p:cSldViewPr>
      <p:cViewPr>
        <p:scale>
          <a:sx n="66" d="100"/>
          <a:sy n="66" d="100"/>
        </p:scale>
        <p:origin x="-151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e ściętym i zaokrąglonym rogi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ójkąt prostokątny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10" name="Dowolny kształt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Dowolny kształt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olny kształt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B28F73-4B1E-4675-A120-D0BB0B84E33D}" type="datetimeFigureOut">
              <a:rPr lang="pl-PL" smtClean="0"/>
              <a:pPr/>
              <a:t>29.04.2022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C9326AA-C1DB-45E7-8246-64B62CF923D4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Dowolny kształt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Dowolny kształt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2786050" y="4286256"/>
            <a:ext cx="460056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Igor Kupiec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1757383" y="1428736"/>
            <a:ext cx="562923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WIOSNA</a:t>
            </a:r>
            <a:endParaRPr lang="pl-PL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WIOSENNE KWIATY</a:t>
            </a:r>
            <a:endParaRPr lang="pl-PL" dirty="0"/>
          </a:p>
        </p:txBody>
      </p:sp>
      <p:pic>
        <p:nvPicPr>
          <p:cNvPr id="1026" name="Picture 2" descr="Przebiśniegi kwiaty - sadzenie, uprawa i pielęgnacja przebiśniegó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2285992"/>
            <a:ext cx="2214578" cy="1473702"/>
          </a:xfrm>
          <a:prstGeom prst="rect">
            <a:avLst/>
          </a:prstGeom>
          <a:noFill/>
        </p:spPr>
      </p:pic>
      <p:sp>
        <p:nvSpPr>
          <p:cNvPr id="5" name="pole tekstowe 4"/>
          <p:cNvSpPr txBox="1"/>
          <p:nvPr/>
        </p:nvSpPr>
        <p:spPr>
          <a:xfrm>
            <a:off x="642910" y="3929066"/>
            <a:ext cx="1407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Przebiśniegi</a:t>
            </a:r>
            <a:endParaRPr lang="pl-PL" dirty="0"/>
          </a:p>
        </p:txBody>
      </p:sp>
      <p:pic>
        <p:nvPicPr>
          <p:cNvPr id="1028" name="Picture 4" descr="Krokus (Crocus) Blue Bird 10 szt. – cena i opinie - Sklep internetowy  Cebulki Kwiatow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 flipV="1">
            <a:off x="3000364" y="2071678"/>
            <a:ext cx="1928826" cy="1928826"/>
          </a:xfrm>
          <a:prstGeom prst="rect">
            <a:avLst/>
          </a:prstGeom>
          <a:noFill/>
        </p:spPr>
      </p:pic>
      <p:sp>
        <p:nvSpPr>
          <p:cNvPr id="8" name="pole tekstowe 7"/>
          <p:cNvSpPr txBox="1"/>
          <p:nvPr/>
        </p:nvSpPr>
        <p:spPr>
          <a:xfrm>
            <a:off x="3357554" y="4000504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/>
              <a:t>krokus</a:t>
            </a:r>
            <a:endParaRPr lang="pl-PL" dirty="0"/>
          </a:p>
        </p:txBody>
      </p:sp>
      <p:pic>
        <p:nvPicPr>
          <p:cNvPr id="1030" name="Picture 6" descr="ANEMON ZAWILEC ST. BRIGID MESZANKA MIX 10 SZT. - KRÓLIK sklep internetowy i  hurtownia cebulki-kwiatowe.pl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071679"/>
            <a:ext cx="2143125" cy="1785950"/>
          </a:xfrm>
          <a:prstGeom prst="rect">
            <a:avLst/>
          </a:prstGeom>
          <a:noFill/>
        </p:spPr>
      </p:pic>
      <p:sp>
        <p:nvSpPr>
          <p:cNvPr id="10" name="pole tekstowe 9"/>
          <p:cNvSpPr txBox="1"/>
          <p:nvPr/>
        </p:nvSpPr>
        <p:spPr>
          <a:xfrm>
            <a:off x="6072198" y="4000504"/>
            <a:ext cx="915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zawilec</a:t>
            </a:r>
            <a:endParaRPr lang="pl-PL" dirty="0"/>
          </a:p>
        </p:txBody>
      </p:sp>
      <p:pic>
        <p:nvPicPr>
          <p:cNvPr id="1032" name="Picture 8" descr="Tulipan MEGAMIX triumph 5 szt – cena i opinie - Sklep internetowy Cebulki  Kwiatowe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286256"/>
            <a:ext cx="1928826" cy="1285884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785786" y="564357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tulipan</a:t>
            </a:r>
            <a:endParaRPr lang="pl-PL" dirty="0"/>
          </a:p>
        </p:txBody>
      </p:sp>
      <p:sp>
        <p:nvSpPr>
          <p:cNvPr id="3" name="AutoShape 2" descr="Wiosenne kwiaty - czy znasz 10 najpopularniejszych? -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4" name="AutoShape 4" descr="Wiosenne kwiaty - czy znasz 10 najpopularniejszych? -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6" name="AutoShape 6" descr="Wiosenne kwiaty - czy znasz 10 najpopularniejszych? -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7" name="AutoShape 8" descr="Wiosenne kwiaty - czy znasz 10 najpopularniejszych? -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4" name="AutoShape 10" descr="Wiosenne kwiaty - czy znasz 10 najpopularniejszych? - Hom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6" name="AutoShape 12" descr="Wiosenne kwiaty cebulowe – co i jak warto posadzić jesienią - E-ogród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38" name="AutoShape 14" descr="Wiosenne kwiaty cebulowe – co i jak warto posadzić jesienią - E-ogród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040" name="AutoShape 16" descr="Wiosenne kwiaty cebulowe – co i jak warto posadzić jesienią - E-ogróde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042" name="Picture 18" descr="Rośliny cebulowe i bulwiaste kwitnące wiosną. Kwiaty, które startują w  kwietniu. - e-ogrody - baza roślin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28926" y="4429132"/>
            <a:ext cx="1643074" cy="1143008"/>
          </a:xfrm>
          <a:prstGeom prst="rect">
            <a:avLst/>
          </a:prstGeom>
          <a:noFill/>
        </p:spPr>
      </p:pic>
      <p:sp>
        <p:nvSpPr>
          <p:cNvPr id="20" name="pole tekstowe 19"/>
          <p:cNvSpPr txBox="1"/>
          <p:nvPr/>
        </p:nvSpPr>
        <p:spPr>
          <a:xfrm>
            <a:off x="3000364" y="5715016"/>
            <a:ext cx="961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szafirek</a:t>
            </a:r>
            <a:endParaRPr lang="pl-PL" dirty="0"/>
          </a:p>
        </p:txBody>
      </p:sp>
      <p:pic>
        <p:nvPicPr>
          <p:cNvPr id="1044" name="Picture 20" descr="Jak pielęgnować fiołek afrykański (saintpaulię) w domu? | Zielony Ogródek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43570" y="4357694"/>
            <a:ext cx="1785950" cy="1366810"/>
          </a:xfrm>
          <a:prstGeom prst="rect">
            <a:avLst/>
          </a:prstGeom>
          <a:noFill/>
        </p:spPr>
      </p:pic>
      <p:sp>
        <p:nvSpPr>
          <p:cNvPr id="22" name="pole tekstowe 21"/>
          <p:cNvSpPr txBox="1"/>
          <p:nvPr/>
        </p:nvSpPr>
        <p:spPr>
          <a:xfrm>
            <a:off x="6072198" y="5857892"/>
            <a:ext cx="751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fiołek</a:t>
            </a:r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Wiosenne ptaki</a:t>
            </a:r>
            <a:endParaRPr lang="pl-PL" dirty="0"/>
          </a:p>
        </p:txBody>
      </p:sp>
      <p:pic>
        <p:nvPicPr>
          <p:cNvPr id="15362" name="Picture 2" descr="Ptaki wiosenne - które gatunki zwiastują wiosnę? | Styl życia Radio Z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2857496"/>
            <a:ext cx="2286016" cy="1571612"/>
          </a:xfrm>
          <a:prstGeom prst="rect">
            <a:avLst/>
          </a:prstGeom>
          <a:noFill/>
        </p:spPr>
      </p:pic>
      <p:sp>
        <p:nvSpPr>
          <p:cNvPr id="15364" name="AutoShape 4" descr="Kukułka (Cuculus canoru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6" name="AutoShape 6" descr="Kukułka (Cuculus canoru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68" name="AutoShape 8" descr="Kukułka (Cuculus canoru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15370" name="AutoShape 10" descr="Kukułka (Cuculus canorus)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15372" name="Picture 12" descr="Kukułka – opis, występowanie i zdjęcia. Ptak kukułka ciekawostk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2786058"/>
            <a:ext cx="2357454" cy="1714472"/>
          </a:xfrm>
          <a:prstGeom prst="rect">
            <a:avLst/>
          </a:prstGeom>
          <a:noFill/>
        </p:spPr>
      </p:pic>
      <p:pic>
        <p:nvPicPr>
          <p:cNvPr id="15374" name="Picture 14" descr="Wilga zwyczajna – Wikipedia, wolna encyklopedi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72132" y="2786058"/>
            <a:ext cx="2571767" cy="1712787"/>
          </a:xfrm>
          <a:prstGeom prst="rect">
            <a:avLst/>
          </a:prstGeom>
          <a:noFill/>
        </p:spPr>
      </p:pic>
      <p:pic>
        <p:nvPicPr>
          <p:cNvPr id="15376" name="Picture 16" descr="Jakie ptaki przylatują na wiosnę do Polski? - Zwierzęta - Polki.p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488" y="5000636"/>
            <a:ext cx="2545113" cy="1433498"/>
          </a:xfrm>
          <a:prstGeom prst="rect">
            <a:avLst/>
          </a:prstGeom>
          <a:noFill/>
        </p:spPr>
      </p:pic>
      <p:sp>
        <p:nvSpPr>
          <p:cNvPr id="12" name="pole tekstowe 11"/>
          <p:cNvSpPr txBox="1"/>
          <p:nvPr/>
        </p:nvSpPr>
        <p:spPr>
          <a:xfrm>
            <a:off x="3643306" y="4572008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kukułka</a:t>
            </a:r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6357950" y="4572008"/>
            <a:ext cx="7104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wilga</a:t>
            </a:r>
            <a:endParaRPr lang="pl-PL" dirty="0"/>
          </a:p>
        </p:txBody>
      </p:sp>
      <p:sp>
        <p:nvSpPr>
          <p:cNvPr id="14" name="pole tekstowe 13"/>
          <p:cNvSpPr txBox="1"/>
          <p:nvPr/>
        </p:nvSpPr>
        <p:spPr>
          <a:xfrm>
            <a:off x="3500430" y="6488668"/>
            <a:ext cx="854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dirty="0" smtClean="0"/>
              <a:t>bocian</a:t>
            </a:r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rozwojowy motyla</a:t>
            </a:r>
            <a:endParaRPr lang="pl-PL" dirty="0"/>
          </a:p>
        </p:txBody>
      </p:sp>
      <p:pic>
        <p:nvPicPr>
          <p:cNvPr id="17410" name="Picture 2" descr="rozwój żaby moty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14612" y="2071678"/>
            <a:ext cx="2857520" cy="4209465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rozwojowy żaby</a:t>
            </a:r>
            <a:endParaRPr lang="pl-PL" dirty="0"/>
          </a:p>
        </p:txBody>
      </p:sp>
      <p:pic>
        <p:nvPicPr>
          <p:cNvPr id="19458" name="Picture 2" descr="Cykl rozwoju żaby - Printoteka.p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2071678"/>
            <a:ext cx="3929090" cy="4500594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Cykl rozwojowy pszczoły</a:t>
            </a:r>
            <a:endParaRPr lang="pl-PL" dirty="0"/>
          </a:p>
        </p:txBody>
      </p:sp>
      <p:pic>
        <p:nvPicPr>
          <p:cNvPr id="20482" name="Picture 2" descr="ePrzedszkolaki - karty pracy i pomoce dydaktyczne do wydruku, gry  edukacyjne dla dzieci onl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357430"/>
            <a:ext cx="5500726" cy="3214710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Budowa rośliny zielonej</a:t>
            </a:r>
            <a:endParaRPr lang="pl-PL" dirty="0"/>
          </a:p>
        </p:txBody>
      </p:sp>
      <p:pic>
        <p:nvPicPr>
          <p:cNvPr id="21506" name="Picture 2" descr="Żabki Budowa kwiat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2143116"/>
            <a:ext cx="2571768" cy="3714776"/>
          </a:xfrm>
          <a:prstGeom prst="rect">
            <a:avLst/>
          </a:prstGeom>
          <a:noFill/>
        </p:spPr>
      </p:pic>
      <p:pic>
        <p:nvPicPr>
          <p:cNvPr id="21508" name="Picture 4" descr="Plik:Flower Structure Kwiat budowa.svg – Wikipedia, wolna encykloped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285992"/>
            <a:ext cx="4286200" cy="2571728"/>
          </a:xfrm>
          <a:prstGeom prst="rect">
            <a:avLst/>
          </a:prstGeom>
          <a:noFill/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pl-PL" dirty="0" smtClean="0"/>
              <a:t>Dziękuję </a:t>
            </a:r>
            <a:r>
              <a:rPr lang="pl-PL" dirty="0" smtClean="0"/>
              <a:t>za </a:t>
            </a:r>
            <a:r>
              <a:rPr lang="pl-PL" dirty="0" smtClean="0"/>
              <a:t>uwagę</a:t>
            </a:r>
            <a:endParaRPr lang="pl-PL" dirty="0"/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pływ">
  <a:themeElements>
    <a:clrScheme name="Przepły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rzepły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31</Words>
  <Application>Microsoft Office PowerPoint</Application>
  <PresentationFormat>Pokaz na ekranie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Przepływ</vt:lpstr>
      <vt:lpstr> </vt:lpstr>
      <vt:lpstr>WIOSENNE KWIATY</vt:lpstr>
      <vt:lpstr>Wiosenne ptaki</vt:lpstr>
      <vt:lpstr>Cykl rozwojowy motyla</vt:lpstr>
      <vt:lpstr>Cykl rozwojowy żaby</vt:lpstr>
      <vt:lpstr>Cykl rozwojowy pszczoły</vt:lpstr>
      <vt:lpstr>Budowa rośliny zielonej</vt:lpstr>
      <vt:lpstr>Dziękuję za uwagę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Uczeń</dc:creator>
  <cp:lastModifiedBy>Szkoła Podstawowa</cp:lastModifiedBy>
  <cp:revision>11</cp:revision>
  <dcterms:created xsi:type="dcterms:W3CDTF">2022-03-22T08:05:25Z</dcterms:created>
  <dcterms:modified xsi:type="dcterms:W3CDTF">2022-04-29T14:50:13Z</dcterms:modified>
</cp:coreProperties>
</file>