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4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74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691122-E953-40E6-B740-2A6F305BB1B1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CE0436-A4D8-4166-8802-B71E4EEDFF8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Nowalijki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Autor: Julia </a:t>
            </a:r>
            <a:r>
              <a:rPr lang="pl-PL" dirty="0" err="1" smtClean="0"/>
              <a:t>Hoszwa</a:t>
            </a:r>
            <a:r>
              <a:rPr lang="pl-PL" dirty="0" smtClean="0"/>
              <a:t> 3D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nowalijki</a:t>
            </a:r>
            <a:endParaRPr lang="pl-PL" dirty="0"/>
          </a:p>
        </p:txBody>
      </p:sp>
      <p:pic>
        <p:nvPicPr>
          <p:cNvPr id="34818" name="Picture 2" descr="Czy nowalijki są bezpieczne dla alergików? - Alergie pokarmow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842968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rzodkiewka</a:t>
            </a:r>
            <a:endParaRPr lang="pl-PL" dirty="0"/>
          </a:p>
        </p:txBody>
      </p:sp>
      <p:pic>
        <p:nvPicPr>
          <p:cNvPr id="1026" name="Picture 2" descr="Rzodkiewka Saxa Polana duza paczka 10g 9103550039 - Allegro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43050"/>
            <a:ext cx="607223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ogórek</a:t>
            </a:r>
            <a:endParaRPr lang="pl-PL" dirty="0"/>
          </a:p>
        </p:txBody>
      </p:sp>
      <p:pic>
        <p:nvPicPr>
          <p:cNvPr id="15362" name="Picture 2" descr="Ogórek krótki ważony - Zakupy online z dostawą do domu - Carrefour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560840" cy="5352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pomidor</a:t>
            </a:r>
            <a:endParaRPr lang="pl-PL" dirty="0"/>
          </a:p>
        </p:txBody>
      </p:sp>
      <p:pic>
        <p:nvPicPr>
          <p:cNvPr id="16386" name="Picture 2" descr="Jakie pomidory wybrać na przetwory, a jakie do sałatek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5378940" cy="5378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marchewka</a:t>
            </a:r>
            <a:endParaRPr lang="pl-PL" dirty="0"/>
          </a:p>
        </p:txBody>
      </p:sp>
      <p:pic>
        <p:nvPicPr>
          <p:cNvPr id="29698" name="Picture 2" descr="6 zalet marchewki o których musisz wiedzieć - Terapia Soka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95325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szczypiorek</a:t>
            </a:r>
            <a:endParaRPr lang="pl-PL" dirty="0"/>
          </a:p>
        </p:txBody>
      </p:sp>
      <p:pic>
        <p:nvPicPr>
          <p:cNvPr id="30722" name="Picture 2" descr="Szczypiorek - Rośliny warzywne - Encyklopedia roślin - Inspiracje i pora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7391400" cy="5343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sałata</a:t>
            </a:r>
            <a:endParaRPr lang="pl-PL" dirty="0"/>
          </a:p>
        </p:txBody>
      </p:sp>
      <p:pic>
        <p:nvPicPr>
          <p:cNvPr id="31746" name="Picture 2" descr="Sałata - Właściwości, wartości odżywcze, witaminy. Sprawdź dokładne d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35811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rzeżucha</a:t>
            </a:r>
            <a:endParaRPr lang="pl-PL" dirty="0"/>
          </a:p>
        </p:txBody>
      </p:sp>
      <p:pic>
        <p:nvPicPr>
          <p:cNvPr id="32770" name="Picture 2" descr="Rzeżucha dobra dla palaczy. Odtruwa organizm - Dziennik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1543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natka pietruszki</a:t>
            </a:r>
            <a:endParaRPr lang="pl-PL" dirty="0"/>
          </a:p>
        </p:txBody>
      </p:sp>
      <p:pic>
        <p:nvPicPr>
          <p:cNvPr id="33794" name="Picture 2" descr="Natka pietruszki - co zawiera pietruszka i dlaczego warto ją jeść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8072462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16</Words>
  <Application>Microsoft Office PowerPoint</Application>
  <PresentationFormat>Pokaz na ekranie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Nowalijki </vt:lpstr>
      <vt:lpstr>rzodkiewka</vt:lpstr>
      <vt:lpstr>ogórek</vt:lpstr>
      <vt:lpstr>pomidor</vt:lpstr>
      <vt:lpstr>marchewka</vt:lpstr>
      <vt:lpstr>szczypiorek</vt:lpstr>
      <vt:lpstr>sałata</vt:lpstr>
      <vt:lpstr>rzeżucha</vt:lpstr>
      <vt:lpstr>natka pietruszki</vt:lpstr>
      <vt:lpstr>nowalijki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Nowalijki</dc:title>
  <dc:creator>Uczeń</dc:creator>
  <cp:lastModifiedBy>Uzytkownik</cp:lastModifiedBy>
  <cp:revision>5</cp:revision>
  <dcterms:created xsi:type="dcterms:W3CDTF">2022-04-06T08:01:47Z</dcterms:created>
  <dcterms:modified xsi:type="dcterms:W3CDTF">2022-04-28T17:55:03Z</dcterms:modified>
</cp:coreProperties>
</file>