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6D87D-9073-4AF3-92B2-50B586CBADAB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24DC3-D40B-4F91-995E-FFB8D828808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mtClean="0"/>
              <a:t>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DC3-D40B-4F91-995E-FFB8D8288085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DDA03A-3D29-4B4B-B404-C0AD73348DBF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DB79AF-B812-4AB7-85E0-19264A2F66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,,Wiosna”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Kazimierz Klimek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Wiosenne miesiące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Marzec, Kwiecień, Maj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Wiosenne prace w ogrodzie i polu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Wiosenne prace w ogrodzie - krótki porad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8809" y="0"/>
            <a:ext cx="5755191" cy="3833787"/>
          </a:xfrm>
          <a:prstGeom prst="rect">
            <a:avLst/>
          </a:prstGeom>
          <a:noFill/>
        </p:spPr>
      </p:pic>
      <p:pic>
        <p:nvPicPr>
          <p:cNvPr id="49156" name="Picture 4" descr="Wczesne uprawy warzyw w gruncie i pod osłonami - murator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57619" cy="2893214"/>
          </a:xfrm>
          <a:prstGeom prst="rect">
            <a:avLst/>
          </a:prstGeom>
          <a:noFill/>
        </p:spPr>
      </p:pic>
      <p:pic>
        <p:nvPicPr>
          <p:cNvPr id="49158" name="Picture 6" descr="Marzec w ogrodzie - Inspiracje i pora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4258" y="2928934"/>
            <a:ext cx="7509742" cy="3929066"/>
          </a:xfrm>
          <a:prstGeom prst="rect">
            <a:avLst/>
          </a:prstGeom>
          <a:noFill/>
        </p:spPr>
      </p:pic>
      <p:pic>
        <p:nvPicPr>
          <p:cNvPr id="49160" name="Picture 8" descr="Kwiecień na polu, w sadzie i w ogrodzie… Jakie prace wykonywać w kwietniu?  Oto 15 podpowiedz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928935"/>
            <a:ext cx="3286117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</a:t>
            </a:r>
            <a:r>
              <a:rPr lang="pl-PL" smtClean="0"/>
              <a:t>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Źródło: Internet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Wiosenne kwiaty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Wiosenne kwiaty - czy znasz 10 najpopularniejszych? -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Wiosenne kwiaty - czy znasz 10 najpopularniejszych? -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Wiosenne kwiaty - czy znasz 10 najpopularniejszych? -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Wiosenne kwiaty - czy znasz 10 najpopularniejszych? -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Wiosenne kwiaty - czy znasz 10 najpopularniejszych? -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0" name="Picture 12" descr="Przebiśniegi – pierwsze wiosenne kwiaty w ogrodzie | Werand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8560"/>
            <a:ext cx="6718794" cy="3119440"/>
          </a:xfrm>
          <a:prstGeom prst="rect">
            <a:avLst/>
          </a:prstGeom>
          <a:noFill/>
        </p:spPr>
      </p:pic>
      <p:pic>
        <p:nvPicPr>
          <p:cNvPr id="2062" name="Picture 14" descr="Wiosenne kwiaty w ogrodzie - WOO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00628" cy="3750471"/>
          </a:xfrm>
          <a:prstGeom prst="rect">
            <a:avLst/>
          </a:prstGeom>
          <a:noFill/>
        </p:spPr>
      </p:pic>
      <p:pic>
        <p:nvPicPr>
          <p:cNvPr id="2064" name="Picture 16" descr="Najpiękniejsze rośliny wiosenne w Twoim ogrodzie – przeglą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0"/>
            <a:ext cx="4143372" cy="2760522"/>
          </a:xfrm>
          <a:prstGeom prst="rect">
            <a:avLst/>
          </a:prstGeom>
          <a:noFill/>
        </p:spPr>
      </p:pic>
      <p:pic>
        <p:nvPicPr>
          <p:cNvPr id="2066" name="Picture 18" descr="Wykorzystujmy niecodzienne wiosenne kwiaty - Poradnik Budowla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12" y="4286208"/>
            <a:ext cx="3857688" cy="2571792"/>
          </a:xfrm>
          <a:prstGeom prst="rect">
            <a:avLst/>
          </a:prstGeom>
          <a:noFill/>
        </p:spPr>
      </p:pic>
      <p:pic>
        <p:nvPicPr>
          <p:cNvPr id="2068" name="Picture 20" descr="Wiosenne kwia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500306"/>
            <a:ext cx="2143125" cy="2143125"/>
          </a:xfrm>
          <a:prstGeom prst="rect">
            <a:avLst/>
          </a:prstGeom>
          <a:noFill/>
        </p:spPr>
      </p:pic>
      <p:pic>
        <p:nvPicPr>
          <p:cNvPr id="2070" name="Picture 22" descr="Wiosenne Kwiaty Biało-Żółta - Darmowe zdjęcie na Pixaba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2399" y="2571744"/>
            <a:ext cx="2831601" cy="1890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Drzewa i krzewy kwitnące wiosną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rzewy i drzewa kwitnące wiosną - e-ogrody - Rośli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3404" cy="2754716"/>
          </a:xfrm>
          <a:prstGeom prst="rect">
            <a:avLst/>
          </a:prstGeom>
          <a:noFill/>
        </p:spPr>
      </p:pic>
      <p:pic>
        <p:nvPicPr>
          <p:cNvPr id="44036" name="Picture 4" descr="Drzewa, które kwitną na wiosn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4143372" cy="2753040"/>
          </a:xfrm>
          <a:prstGeom prst="rect">
            <a:avLst/>
          </a:prstGeom>
          <a:noFill/>
        </p:spPr>
      </p:pic>
      <p:pic>
        <p:nvPicPr>
          <p:cNvPr id="44038" name="Picture 6" descr="Drzewa kwitnące ozdobne. Lista gatunków. Poradniki UPRAWY - TwojOgrodek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643446"/>
            <a:ext cx="3280308" cy="2214554"/>
          </a:xfrm>
          <a:prstGeom prst="rect">
            <a:avLst/>
          </a:prstGeom>
          <a:noFill/>
        </p:spPr>
      </p:pic>
      <p:pic>
        <p:nvPicPr>
          <p:cNvPr id="44040" name="Picture 8" descr="Najpiękniejsze drzewa kwitnące wiosną na biało - co posadzić w ogrodzie -  Ogród i balkon - Polki.p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0"/>
            <a:ext cx="5357818" cy="3013772"/>
          </a:xfrm>
          <a:prstGeom prst="rect">
            <a:avLst/>
          </a:prstGeom>
          <a:noFill/>
        </p:spPr>
      </p:pic>
      <p:pic>
        <p:nvPicPr>
          <p:cNvPr id="44042" name="Picture 10" descr="białe drzewa kwitnące, wiosna, #116334551 - Drzewa - Twoje-Fototapety.p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1" y="4429120"/>
            <a:ext cx="6072199" cy="2428880"/>
          </a:xfrm>
          <a:prstGeom prst="rect">
            <a:avLst/>
          </a:prstGeom>
          <a:noFill/>
        </p:spPr>
      </p:pic>
      <p:pic>
        <p:nvPicPr>
          <p:cNvPr id="44044" name="Picture 12" descr="Krzewy i drzewa kwitnące wiosną - e-ogrody - Roślin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2000240"/>
            <a:ext cx="5000628" cy="299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Ptaki przylatujące wiosną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taki wiosenne - opis i zdjęcia. Wiosenne ptaki ciekawost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500562" cy="3375422"/>
          </a:xfrm>
          <a:prstGeom prst="rect">
            <a:avLst/>
          </a:prstGeom>
          <a:noFill/>
        </p:spPr>
      </p:pic>
      <p:pic>
        <p:nvPicPr>
          <p:cNvPr id="45060" name="Picture 4" descr="Wiosenne powroty ptaków - Podlaskie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669029" cy="3500438"/>
          </a:xfrm>
          <a:prstGeom prst="rect">
            <a:avLst/>
          </a:prstGeom>
          <a:noFill/>
        </p:spPr>
      </p:pic>
      <p:pic>
        <p:nvPicPr>
          <p:cNvPr id="45062" name="Picture 6" descr="Jakie ptaki powracają na wiosnę do Polski - e-ogrody - Zwierzę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0"/>
            <a:ext cx="4714876" cy="4944726"/>
          </a:xfrm>
          <a:prstGeom prst="rect">
            <a:avLst/>
          </a:prstGeom>
          <a:noFill/>
        </p:spPr>
      </p:pic>
      <p:pic>
        <p:nvPicPr>
          <p:cNvPr id="45064" name="Picture 8" descr="Ptaki wiosny, który już przyleciały lub wkrótce przylecą do nas z  cieplejszych krajów | Dziennik Łódzk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857629"/>
            <a:ext cx="4514101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Nowalijki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owalijki, czyli smak wiosny - Polskie zdrowe bio sezonowe warzywa owoce  soki przetwory | ApetytNaPolsk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24246"/>
            <a:ext cx="5750631" cy="3833754"/>
          </a:xfrm>
          <a:prstGeom prst="rect">
            <a:avLst/>
          </a:prstGeom>
          <a:noFill/>
        </p:spPr>
      </p:pic>
      <p:pic>
        <p:nvPicPr>
          <p:cNvPr id="47108" name="Picture 4" descr="Nowalijki – zestaw plansz. Wersja kolorowa - Printoteka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017847"/>
            <a:ext cx="3428992" cy="4840154"/>
          </a:xfrm>
          <a:prstGeom prst="rect">
            <a:avLst/>
          </a:prstGeom>
          <a:noFill/>
        </p:spPr>
      </p:pic>
      <p:pic>
        <p:nvPicPr>
          <p:cNvPr id="47110" name="Picture 6" descr="Szklarniowe nowalijki – zdrowe czy trujące? - Ogrodinfo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15000" cy="3810000"/>
          </a:xfrm>
          <a:prstGeom prst="rect">
            <a:avLst/>
          </a:prstGeom>
          <a:noFill/>
        </p:spPr>
      </p:pic>
      <p:pic>
        <p:nvPicPr>
          <p:cNvPr id="47112" name="Picture 8" descr="Pierwsze nowalijki – (nie)zdrowe witaminy na talerzach | egaga.pl - portal  dla nowoczesnych rodzicó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0"/>
            <a:ext cx="3428992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72</Words>
  <Application>Microsoft Office PowerPoint</Application>
  <PresentationFormat>Pokaz na ekranie (4:3)</PresentationFormat>
  <Paragraphs>46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Hol</vt:lpstr>
      <vt:lpstr>,,Wiosna”</vt:lpstr>
      <vt:lpstr>Wiosenne kwiaty</vt:lpstr>
      <vt:lpstr>Slajd 3</vt:lpstr>
      <vt:lpstr>Drzewa i krzewy kwitnące wiosną</vt:lpstr>
      <vt:lpstr>Slajd 5</vt:lpstr>
      <vt:lpstr>Ptaki przylatujące wiosną</vt:lpstr>
      <vt:lpstr>Slajd 7</vt:lpstr>
      <vt:lpstr>Nowalijki</vt:lpstr>
      <vt:lpstr>Slajd 9</vt:lpstr>
      <vt:lpstr>Wiosenne miesiące</vt:lpstr>
      <vt:lpstr>Marzec, Kwiecień, Maj</vt:lpstr>
      <vt:lpstr>Wiosenne prace w ogrodzie i polu</vt:lpstr>
      <vt:lpstr>Slajd 13</vt:lpstr>
      <vt:lpstr>Dziękuję za uwagę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,,Wiosna”</dc:title>
  <dc:creator>Uczeń</dc:creator>
  <cp:lastModifiedBy>Uzytkownik</cp:lastModifiedBy>
  <cp:revision>8</cp:revision>
  <dcterms:created xsi:type="dcterms:W3CDTF">2022-03-30T07:53:58Z</dcterms:created>
  <dcterms:modified xsi:type="dcterms:W3CDTF">2022-04-28T17:56:45Z</dcterms:modified>
</cp:coreProperties>
</file>