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40F6F-6027-4841-A1DD-ABD0A1BF0FC2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277C-A1DB-46AC-8AAB-696C31BCCE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zawilec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hiacynt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pierwiosnek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sasanka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fiołek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Narcyz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stokrotka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konwalia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tulipan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krokus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szafirek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77C-A1DB-46AC-8AAB-696C31BCCE57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246C-670F-46B3-B1E0-55AE6C454A21}" type="datetimeFigureOut">
              <a:rPr lang="pl-PL" smtClean="0"/>
              <a:pPr/>
              <a:t>28.04.2022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2B7C-ABC8-46BE-9E70-09312CB278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Wiosenne kwiaty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Autor: Maciej Kołodziej</a:t>
            </a:r>
          </a:p>
          <a:p>
            <a:r>
              <a:rPr lang="pl-PL" dirty="0" smtClean="0"/>
              <a:t>Klasa 3d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zafirek - odmiany, sadzenie, uprawa, pielęgnacja, pora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57916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251520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szafirek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iacynt - uprawa, pielęgnacja, wymagania, opis, odmiany | Zielony Ogród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5"/>
            <a:ext cx="7334250" cy="478634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2501618" y="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hiacyn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 flipH="1">
            <a:off x="12930246" y="1142984"/>
            <a:ext cx="21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</a:t>
            </a:r>
            <a:endParaRPr lang="pl-PL" dirty="0"/>
          </a:p>
        </p:txBody>
      </p:sp>
      <p:sp>
        <p:nvSpPr>
          <p:cNvPr id="8" name="Tytuł 4"/>
          <p:cNvSpPr txBox="1">
            <a:spLocks/>
          </p:cNvSpPr>
          <p:nvPr/>
        </p:nvSpPr>
        <p:spPr>
          <a:xfrm>
            <a:off x="539552" y="54452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hiacynt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erwiosnki kwiaty – sadzenie, uprawa i pielęgnacja pierwiosnk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7620000" cy="4643470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pierwiosnek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wilec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395536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zawilec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Przylaszczki w ogrodzie. Uprawa, wymagania, odmiany - E-ogró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7412" name="Picture 4" descr="Sasanka zwyczajna - uprawa, pielęgnacja, wymagania, opis, odmiany | Zielony  Ogród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72164"/>
          </a:xfrm>
          <a:prstGeom prst="rect">
            <a:avLst/>
          </a:prstGeom>
          <a:noFill/>
        </p:spPr>
      </p:pic>
      <p:sp>
        <p:nvSpPr>
          <p:cNvPr id="5" name="Tytuł 4"/>
          <p:cNvSpPr txBox="1">
            <a:spLocks/>
          </p:cNvSpPr>
          <p:nvPr/>
        </p:nvSpPr>
        <p:spPr>
          <a:xfrm>
            <a:off x="467544" y="55172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sasanka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ołek Afrykański - fiołkowa pasja - e-ogrody - Rośli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9718" cy="5643578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467544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dirty="0" smtClean="0">
                <a:latin typeface="+mj-lt"/>
                <a:ea typeface="+mj-ea"/>
                <a:cs typeface="+mj-cs"/>
              </a:rPr>
              <a:t>fiołek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Narcyzy - odmiany, uprawa, sadze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2532" name="AutoShape 4" descr="Narcyzy - odmiany, uprawa, sadze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2534" name="Picture 6" descr="Narcyz - uprawa, pielęgnacja, wymagania, opis, odmiany | Zielony Ogród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072494" cy="5572140"/>
          </a:xfrm>
          <a:prstGeom prst="rect">
            <a:avLst/>
          </a:prstGeom>
          <a:noFill/>
        </p:spPr>
      </p:pic>
      <p:sp>
        <p:nvSpPr>
          <p:cNvPr id="6" name="Tytuł 4"/>
          <p:cNvSpPr txBox="1">
            <a:spLocks/>
          </p:cNvSpPr>
          <p:nvPr/>
        </p:nvSpPr>
        <p:spPr>
          <a:xfrm>
            <a:off x="467544" y="55172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narcyz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Stokrotka – królowa polskich łąk | Werand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1508" name="Picture 4" descr="Stokrotka – królowa polskich łąk | Werand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95536" y="260648"/>
            <a:ext cx="7715272" cy="4429155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229600" cy="1143000"/>
          </a:xfrm>
        </p:spPr>
        <p:txBody>
          <a:bodyPr/>
          <a:lstStyle/>
          <a:p>
            <a:r>
              <a:rPr lang="pl-PL" dirty="0" smtClean="0"/>
              <a:t>stokrotka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onwalia majowa w ogrodzie - uprawa, pielęgnacja, zastosowanie konwalii -  murator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6324600" cy="4210050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251520" y="486916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konwalia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ulipan - Tulipa - Urzadzamy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416953" cy="5786478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323528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tulipan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rokus – jak sadzić, uprawiać i pielęgnować? - TwojOgrodek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57916"/>
          </a:xfrm>
          <a:prstGeom prst="rect">
            <a:avLst/>
          </a:prstGeom>
          <a:noFill/>
        </p:spPr>
      </p:pic>
      <p:sp>
        <p:nvSpPr>
          <p:cNvPr id="4" name="Tytuł 4"/>
          <p:cNvSpPr txBox="1">
            <a:spLocks/>
          </p:cNvSpPr>
          <p:nvPr/>
        </p:nvSpPr>
        <p:spPr>
          <a:xfrm>
            <a:off x="395536" y="5715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krokusy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</Words>
  <Application>Microsoft Office PowerPoint</Application>
  <PresentationFormat>Pokaz na ekranie (4:3)</PresentationFormat>
  <Paragraphs>40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Wiosenne kwiaty</vt:lpstr>
      <vt:lpstr>Slajd 2</vt:lpstr>
      <vt:lpstr>Slajd 3</vt:lpstr>
      <vt:lpstr>Slajd 4</vt:lpstr>
      <vt:lpstr>Slajd 5</vt:lpstr>
      <vt:lpstr>stokrotka</vt:lpstr>
      <vt:lpstr>Slajd 7</vt:lpstr>
      <vt:lpstr>Slajd 8</vt:lpstr>
      <vt:lpstr>Slajd 9</vt:lpstr>
      <vt:lpstr>Slajd 10</vt:lpstr>
      <vt:lpstr>Slajd 11</vt:lpstr>
      <vt:lpstr>Slajd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Wiosenne kwiaty</dc:title>
  <dc:creator>Uczeń</dc:creator>
  <cp:lastModifiedBy>Uzytkownik</cp:lastModifiedBy>
  <cp:revision>2</cp:revision>
  <dcterms:created xsi:type="dcterms:W3CDTF">2022-04-06T08:00:14Z</dcterms:created>
  <dcterms:modified xsi:type="dcterms:W3CDTF">2022-04-28T17:57:02Z</dcterms:modified>
</cp:coreProperties>
</file>