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637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0AB946A-69B8-411E-AB97-DA25FB12F150}" type="datetimeFigureOut">
              <a:rPr lang="pl-PL" smtClean="0"/>
              <a:pPr/>
              <a:t>28.04.2022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DC36875-7FBE-4514-8C34-20D0AE0D052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AB946A-69B8-411E-AB97-DA25FB12F150}" type="datetimeFigureOut">
              <a:rPr lang="pl-PL" smtClean="0"/>
              <a:pPr/>
              <a:t>28.04.2022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C36875-7FBE-4514-8C34-20D0AE0D052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AB946A-69B8-411E-AB97-DA25FB12F150}" type="datetimeFigureOut">
              <a:rPr lang="pl-PL" smtClean="0"/>
              <a:pPr/>
              <a:t>28.04.2022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C36875-7FBE-4514-8C34-20D0AE0D052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AB946A-69B8-411E-AB97-DA25FB12F150}" type="datetimeFigureOut">
              <a:rPr lang="pl-PL" smtClean="0"/>
              <a:pPr/>
              <a:t>28.04.2022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C36875-7FBE-4514-8C34-20D0AE0D052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AB946A-69B8-411E-AB97-DA25FB12F150}" type="datetimeFigureOut">
              <a:rPr lang="pl-PL" smtClean="0"/>
              <a:pPr/>
              <a:t>28.04.2022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C36875-7FBE-4514-8C34-20D0AE0D052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AB946A-69B8-411E-AB97-DA25FB12F150}" type="datetimeFigureOut">
              <a:rPr lang="pl-PL" smtClean="0"/>
              <a:pPr/>
              <a:t>28.04.2022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C36875-7FBE-4514-8C34-20D0AE0D052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AB946A-69B8-411E-AB97-DA25FB12F150}" type="datetimeFigureOut">
              <a:rPr lang="pl-PL" smtClean="0"/>
              <a:pPr/>
              <a:t>28.04.2022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C36875-7FBE-4514-8C34-20D0AE0D052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AB946A-69B8-411E-AB97-DA25FB12F150}" type="datetimeFigureOut">
              <a:rPr lang="pl-PL" smtClean="0"/>
              <a:pPr/>
              <a:t>28.04.2022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C36875-7FBE-4514-8C34-20D0AE0D052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AB946A-69B8-411E-AB97-DA25FB12F150}" type="datetimeFigureOut">
              <a:rPr lang="pl-PL" smtClean="0"/>
              <a:pPr/>
              <a:t>28.04.2022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C36875-7FBE-4514-8C34-20D0AE0D052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0AB946A-69B8-411E-AB97-DA25FB12F150}" type="datetimeFigureOut">
              <a:rPr lang="pl-PL" smtClean="0"/>
              <a:pPr/>
              <a:t>28.04.2022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C36875-7FBE-4514-8C34-20D0AE0D052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0AB946A-69B8-411E-AB97-DA25FB12F150}" type="datetimeFigureOut">
              <a:rPr lang="pl-PL" smtClean="0"/>
              <a:pPr/>
              <a:t>28.04.2022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DC36875-7FBE-4514-8C34-20D0AE0D052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0AB946A-69B8-411E-AB97-DA25FB12F150}" type="datetimeFigureOut">
              <a:rPr lang="pl-PL" smtClean="0"/>
              <a:pPr/>
              <a:t>28.04.2022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DC36875-7FBE-4514-8C34-20D0AE0D052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mtClean="0"/>
              <a:t>WIOSNA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smtClean="0"/>
              <a:t>Natalia Gmyr klasa 3c</a:t>
            </a:r>
            <a:endParaRPr lang="pl-PL" dirty="0"/>
          </a:p>
        </p:txBody>
      </p:sp>
      <p:sp>
        <p:nvSpPr>
          <p:cNvPr id="4" name="Chmurka 3"/>
          <p:cNvSpPr/>
          <p:nvPr/>
        </p:nvSpPr>
        <p:spPr>
          <a:xfrm>
            <a:off x="1571604" y="1357298"/>
            <a:ext cx="45719" cy="7143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PZEBIŚNIEK</a:t>
            </a:r>
            <a:endParaRPr lang="pl-PL" dirty="0"/>
          </a:p>
        </p:txBody>
      </p:sp>
      <p:pic>
        <p:nvPicPr>
          <p:cNvPr id="21506" name="Picture 2" descr="Przebiśniegi – pierwsze wiosenne kwiaty w ogrodzie | Weranda.p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928802"/>
            <a:ext cx="6381760" cy="34222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CYKL ROZWOJOWY KWIATU</a:t>
            </a:r>
            <a:endParaRPr lang="pl-PL" dirty="0"/>
          </a:p>
        </p:txBody>
      </p:sp>
      <p:pic>
        <p:nvPicPr>
          <p:cNvPr id="2050" name="Picture 2" descr="Rośliny okrytonasienne by patrycja_z1 on emaz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500174"/>
            <a:ext cx="5572164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CYKL ROZWOJOWY MOTYLA</a:t>
            </a:r>
            <a:endParaRPr lang="pl-PL" dirty="0"/>
          </a:p>
        </p:txBody>
      </p:sp>
      <p:pic>
        <p:nvPicPr>
          <p:cNvPr id="24578" name="Picture 2" descr="Czwartek 14.05.2020 - Miejskie Przedszkole nr 38 w Częstochow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714488"/>
            <a:ext cx="5643602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CYKL ROZWOJOWY ŻABY</a:t>
            </a:r>
            <a:endParaRPr lang="pl-PL" dirty="0"/>
          </a:p>
        </p:txBody>
      </p:sp>
      <p:pic>
        <p:nvPicPr>
          <p:cNvPr id="25602" name="Picture 2" descr="Cykl rozwojowy żaby, karty montessori - Rozowa Wiez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357298"/>
            <a:ext cx="5000660" cy="47624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CYKL ROZWOJOWY PSZCZOŁY</a:t>
            </a:r>
            <a:endParaRPr lang="pl-PL" dirty="0"/>
          </a:p>
        </p:txBody>
      </p:sp>
      <p:pic>
        <p:nvPicPr>
          <p:cNvPr id="26626" name="Picture 2" descr="ePrzedszkolaki - karty pracy i pomoce dydaktyczne do wydruku, gry  edukacyjne dla dzieci on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500174"/>
            <a:ext cx="5286412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DUDEK</a:t>
            </a:r>
            <a:endParaRPr lang="pl-PL" dirty="0"/>
          </a:p>
        </p:txBody>
      </p:sp>
      <p:pic>
        <p:nvPicPr>
          <p:cNvPr id="1026" name="Picture 2" descr="Ptak, Dudek, Pióra, Upierzenie, Oddział, Posiedzen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214422"/>
            <a:ext cx="3885759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BOCIAN</a:t>
            </a:r>
            <a:endParaRPr lang="pl-PL" dirty="0"/>
          </a:p>
        </p:txBody>
      </p:sp>
      <p:pic>
        <p:nvPicPr>
          <p:cNvPr id="15362" name="Picture 2" descr="Pierwszy bocian widziany na Suwalszczyźnie, polskim biegunie zimna - Podróż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785927"/>
            <a:ext cx="6934196" cy="39070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WILGA</a:t>
            </a:r>
            <a:endParaRPr lang="pl-PL" dirty="0"/>
          </a:p>
        </p:txBody>
      </p:sp>
      <p:pic>
        <p:nvPicPr>
          <p:cNvPr id="17410" name="Picture 2" descr="Wilga ‹ Obieżyl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3" y="1086980"/>
            <a:ext cx="4071966" cy="53424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KUKUŁKA</a:t>
            </a:r>
            <a:endParaRPr lang="pl-PL" dirty="0"/>
          </a:p>
        </p:txBody>
      </p:sp>
      <p:pic>
        <p:nvPicPr>
          <p:cNvPr id="1026" name="Picture 2" descr="Wyrodna matka? Gawęda o kukułce — Lasy Państwow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857364"/>
            <a:ext cx="6400800" cy="3762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PERKAZ</a:t>
            </a:r>
            <a:endParaRPr lang="pl-PL" dirty="0"/>
          </a:p>
        </p:txBody>
      </p:sp>
      <p:pic>
        <p:nvPicPr>
          <p:cNvPr id="16386" name="Picture 2" descr="♫ Perkoz dwuczuby - Posłuchaj głosu ptaka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9" y="1643050"/>
            <a:ext cx="6500858" cy="45284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KROKUS</a:t>
            </a:r>
            <a:endParaRPr lang="pl-PL" dirty="0"/>
          </a:p>
        </p:txBody>
      </p:sp>
      <p:pic>
        <p:nvPicPr>
          <p:cNvPr id="20482" name="Picture 2" descr="Krokus - Rośliny ozdobne - Encyklopedia roślin - Inspiracje i porad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785926"/>
            <a:ext cx="6105516" cy="44139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TULIPAN</a:t>
            </a:r>
            <a:endParaRPr lang="pl-PL" dirty="0"/>
          </a:p>
        </p:txBody>
      </p:sp>
      <p:pic>
        <p:nvPicPr>
          <p:cNvPr id="19458" name="Picture 2" descr="Tulipan - uprawa, pielęgnacja, wymagania, opis, odmiany | Zielony Ogród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095385"/>
            <a:ext cx="4429156" cy="52298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ŻONKIL</a:t>
            </a:r>
            <a:endParaRPr lang="pl-PL" dirty="0"/>
          </a:p>
        </p:txBody>
      </p:sp>
      <p:sp>
        <p:nvSpPr>
          <p:cNvPr id="18434" name="AutoShape 2" descr="Narcyz a żonkil - czy to ta sama roślina? Wyjaśniamy - Lothus.p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8436" name="Picture 4" descr="Rośliny ogrodowe - żonkile | Dom.p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143116"/>
            <a:ext cx="4876800" cy="392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43</TotalTime>
  <Words>26</Words>
  <Application>Microsoft Office PowerPoint</Application>
  <PresentationFormat>Pokaz na ekranie (4:3)</PresentationFormat>
  <Paragraphs>15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Hol</vt:lpstr>
      <vt:lpstr>WIOSNA</vt:lpstr>
      <vt:lpstr>DUDEK</vt:lpstr>
      <vt:lpstr>BOCIAN</vt:lpstr>
      <vt:lpstr>WILGA</vt:lpstr>
      <vt:lpstr>KUKUŁKA</vt:lpstr>
      <vt:lpstr>PERKAZ</vt:lpstr>
      <vt:lpstr>KROKUS</vt:lpstr>
      <vt:lpstr>TULIPAN</vt:lpstr>
      <vt:lpstr>ŻONKIL</vt:lpstr>
      <vt:lpstr>PZEBIŚNIEK</vt:lpstr>
      <vt:lpstr>CYKL ROZWOJOWY KWIATU</vt:lpstr>
      <vt:lpstr>CYKL ROZWOJOWY MOTYLA</vt:lpstr>
      <vt:lpstr>CYKL ROZWOJOWY ŻABY</vt:lpstr>
      <vt:lpstr>CYKL ROZWOJOWY PSZCZOŁY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WIOSNA</dc:title>
  <dc:creator>Uczeń</dc:creator>
  <cp:lastModifiedBy>Uzytkownik</cp:lastModifiedBy>
  <cp:revision>6</cp:revision>
  <dcterms:created xsi:type="dcterms:W3CDTF">2022-04-05T07:10:51Z</dcterms:created>
  <dcterms:modified xsi:type="dcterms:W3CDTF">2022-04-28T17:57:36Z</dcterms:modified>
</cp:coreProperties>
</file>