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  <p:sldMasterId id="2147483943" r:id="rId2"/>
    <p:sldMasterId id="2147483968" r:id="rId3"/>
    <p:sldMasterId id="2147483956" r:id="rId4"/>
  </p:sldMasterIdLst>
  <p:notesMasterIdLst>
    <p:notesMasterId r:id="rId29"/>
  </p:notesMasterIdLst>
  <p:sldIdLst>
    <p:sldId id="305" r:id="rId5"/>
    <p:sldId id="308" r:id="rId6"/>
    <p:sldId id="336" r:id="rId7"/>
    <p:sldId id="306" r:id="rId8"/>
    <p:sldId id="307" r:id="rId9"/>
    <p:sldId id="309" r:id="rId10"/>
    <p:sldId id="323" r:id="rId11"/>
    <p:sldId id="320" r:id="rId12"/>
    <p:sldId id="314" r:id="rId13"/>
    <p:sldId id="313" r:id="rId14"/>
    <p:sldId id="315" r:id="rId15"/>
    <p:sldId id="318" r:id="rId16"/>
    <p:sldId id="316" r:id="rId17"/>
    <p:sldId id="317" r:id="rId18"/>
    <p:sldId id="319" r:id="rId19"/>
    <p:sldId id="338" r:id="rId20"/>
    <p:sldId id="339" r:id="rId21"/>
    <p:sldId id="326" r:id="rId22"/>
    <p:sldId id="294" r:id="rId23"/>
    <p:sldId id="297" r:id="rId24"/>
    <p:sldId id="337" r:id="rId25"/>
    <p:sldId id="334" r:id="rId26"/>
    <p:sldId id="296" r:id="rId27"/>
    <p:sldId id="330" r:id="rId2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CC0000"/>
    <a:srgbClr val="1C541F"/>
    <a:srgbClr val="FF6600"/>
    <a:srgbClr val="006600"/>
    <a:srgbClr val="660066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74" autoAdjust="0"/>
    <p:restoredTop sz="94558" autoAdjust="0"/>
  </p:normalViewPr>
  <p:slideViewPr>
    <p:cSldViewPr>
      <p:cViewPr varScale="1">
        <p:scale>
          <a:sx n="69" d="100"/>
          <a:sy n="69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E93E2D2-32DB-4B24-8DCA-F18F5F99FE22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977C274-8157-406E-8EDF-D71E2A2C73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6ED6D9-7553-40E0-A56F-E6C89D197921}" type="slidenum">
              <a:rPr lang="pl-PL" smtClean="0"/>
              <a:pPr/>
              <a:t>20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EAFD5-161C-4B51-94E7-1444C1D0B429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C1737-C45E-4EB7-AC93-8E6CA7BAB4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99C3-48D7-4275-BBAF-E25D373BB87C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3195-0EBE-41C0-9AE0-03D3F03AEC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67D3-CEFA-4D8F-BB07-A2A35D6191CB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2381C-34C2-4AC6-8067-AD802771DE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A3FE9-3363-484A-9131-4E2DE643EF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B237C-A1A6-4F60-817B-EE07535403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DC719-54B8-4609-BBB4-18000270D3B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77B10-B8E4-4295-8146-DE89993D04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F76A9-4D2C-4208-B272-BCC82C4A39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daty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3899F-96B5-4DF7-B84C-BB3DE556C8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D6BEA-B33D-4194-81B7-0B38331E2E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E6C98-0622-4537-94E3-F68B1F14C3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81BFB-D1FF-49B4-92F3-17BDFB62ACCE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E9E69-CFE8-4EA0-9F46-A9B67BE7FE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F9A88-B4A5-479E-B80E-AA72790A2A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CBAA-24CB-4F44-8CBE-2997BD57B9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46E5-70A0-4DE8-A3C2-8FBBF2D904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9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9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41764"/>
            <a:ext cx="4038600" cy="2189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41764"/>
            <a:ext cx="4038600" cy="2189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E3785-C801-4BA2-AC15-4CCCF1A24D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6341-78C0-4916-8E80-74C41F25285A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A678A-E6C6-4648-BFBA-A11723C3A7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85C27-91BB-4058-97D9-CFD4C949F144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4E4FA-9383-4D13-8B7C-92ACB7D1BB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24BBE-04EC-4983-B3A5-BF525105436B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31141-7134-4FDC-935F-C4018D61479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4B41F-DD81-4A24-A2B7-AAB64E64BB30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3C92-6F39-4C07-81C4-03A0397A50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D891A-131D-4B16-A255-4B1CE327284D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8C278-4FEA-40BB-95D4-C5F24C0F88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5D43-8A2D-4127-9223-1A668ED674DE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0CDAF-DFF2-4CA9-8C59-C595537AC4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36C49-1967-424F-8FF0-EAB7A7FC1A57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54526-73D7-41C7-856F-9DB9A99DEC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04E58-B0DB-4E63-9055-D353B48EA855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26E6-A460-4B42-BF63-3DB220DFCE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9CEF-4526-4118-B47C-1EDF07C9DA0A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7CBC1-8468-40FD-9CD3-91405CFEA7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C0891-E84E-4330-8B23-727F23220D62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0E0BD-08C9-423D-B0D9-C90E3178400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F040-4585-4413-8C6C-9AEC028D2AB0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8FBDF-FFCF-4302-B8AD-48F7B606C4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A76C-CD8E-4A2E-9B6F-29B60CC17174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F8F77-BD40-42A8-97AF-9093B380F0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B98D1-CBE8-44C3-A386-DAD392AACF04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96E6-17AA-4774-8646-5BC9AF54B2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A9497-BC31-491F-8E66-0AFAF56B39EE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437A5-A407-4EB4-BB6B-D67DB82C88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FD59-8DCC-499B-AD1C-5B420B617A62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C7807-6703-49D1-BA5F-6338E4E89D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16C90-9B8A-416E-817E-2B98A03AA8D8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8D74-2728-4566-A2D8-F83BC15DBA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B6A14-22D4-468B-A9B4-DC6B96252632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EFC67-3991-4AEC-93C0-814D7C7D64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D5D1-59F2-451D-9190-F783B422A216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B8BF7-58FC-42F4-96FB-9786D45A7F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AB6B-C137-4EC4-8C47-50FEBEC811BF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972AE-8DD8-4DCB-8CBA-BEA761F651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7CA52-7E5F-4396-A639-1176CC4D51BF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5FE18-604A-4AAD-8165-575531D601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A41A-163D-44D7-B3CD-801498BFB4CA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A00A-5545-4646-9B3F-AA8C9468AE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19AEF-E794-4308-B0E1-6A4884DDB7E5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48602-2310-4C9A-AEC3-FD050BDEC5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A8B32-0CD8-46CB-A2B7-DCE9BE02BF03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820B-5A71-4E3C-BA09-CEFE1BBEC7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3329-828A-4896-A754-D893397B3966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4493F-E3C0-41CB-98D3-CC60B3BB62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2E32-5322-46FE-B30D-4C2E8EC5BD5E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259BB-F1B6-4CE6-BB03-53B22C89E6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C3096-5711-49FC-94F5-E49027673693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3240-3E2D-4614-A24F-0150434BC7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FB27-AE89-437B-A80A-A485948D9579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3563-8903-4C19-976D-6D224DDE321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14A4E-F883-4C02-B771-D60164506C43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731F-1946-462C-A608-88DE34A49F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2DF7-07C3-4561-AB95-2F62B4891C4E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5D8C-6E23-4F6D-A853-2713585F1A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B586BD-AEAC-4517-B730-C44006E89B5E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AEC5C1-1A67-4CB7-843E-78B8CED6780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eks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B1B16C3-958A-4BAC-8CA9-DA4D47531A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66" r:id="rId1"/>
    <p:sldLayoutId id="2147484536" r:id="rId2"/>
    <p:sldLayoutId id="2147484567" r:id="rId3"/>
    <p:sldLayoutId id="2147484537" r:id="rId4"/>
    <p:sldLayoutId id="2147484568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6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008ABF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00729F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008ABF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008ABF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4BAD2B-DB71-4A20-A32B-F31F41FDEF26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62C39E-FE77-49E7-A760-BB734757F2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F7330A-6578-4153-81E6-D991130CE659}" type="datetimeFigureOut">
              <a:rPr lang="pl-PL"/>
              <a:pPr>
                <a:defRPr/>
              </a:pPr>
              <a:t>04.10.2022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D2C501-223F-41B6-9E20-786EA8798D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400" i="1" smtClean="0">
                <a:solidFill>
                  <a:srgbClr val="D4AC00"/>
                </a:solidFill>
                <a:latin typeface="Bookman Old Style" pitchFamily="18" charset="0"/>
              </a:rPr>
              <a:t>Szkolny Samorząd </a:t>
            </a:r>
            <a:br>
              <a:rPr lang="pl-PL" sz="4400" i="1" smtClean="0">
                <a:solidFill>
                  <a:srgbClr val="D4AC00"/>
                </a:solidFill>
                <a:latin typeface="Bookman Old Style" pitchFamily="18" charset="0"/>
              </a:rPr>
            </a:br>
            <a:r>
              <a:rPr lang="pl-PL" sz="4400" i="1" smtClean="0">
                <a:solidFill>
                  <a:srgbClr val="D4AC00"/>
                </a:solidFill>
                <a:latin typeface="Bookman Old Style" pitchFamily="18" charset="0"/>
              </a:rPr>
              <a:t>Uczniowski</a:t>
            </a:r>
            <a:endParaRPr lang="pl-PL"/>
          </a:p>
        </p:txBody>
      </p:sp>
      <p:sp>
        <p:nvSpPr>
          <p:cNvPr id="9219" name="Prostokąt 2"/>
          <p:cNvSpPr>
            <a:spLocks noChangeArrowheads="1"/>
          </p:cNvSpPr>
          <p:nvPr/>
        </p:nvSpPr>
        <p:spPr bwMode="auto">
          <a:xfrm>
            <a:off x="4714875" y="6215063"/>
            <a:ext cx="4429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l-PL" sz="2400" b="1" i="1">
                <a:latin typeface="Bookman Old Style" pitchFamily="18" charset="0"/>
              </a:rPr>
              <a:t>Rok szkolny 2022/2023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71462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300" b="1" spc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5300" b="1" spc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GRUDZIEŃ </a:t>
            </a:r>
            <a:br>
              <a:rPr lang="pl-PL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300" b="1" spc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Zorganizujemy Mikołajki</a:t>
            </a:r>
            <a:r>
              <a:rPr lang="pl-PL" smtClean="0">
                <a:solidFill>
                  <a:srgbClr val="FF0000"/>
                </a:solidFill>
                <a:effectLst/>
              </a:rPr>
              <a:t/>
            </a:r>
            <a:br>
              <a:rPr lang="pl-PL" smtClean="0">
                <a:solidFill>
                  <a:srgbClr val="FF0000"/>
                </a:solidFill>
                <a:effectLst/>
              </a:rPr>
            </a:br>
            <a:endParaRPr lang="pl-PL">
              <a:solidFill>
                <a:srgbClr val="FF0000"/>
              </a:solidFill>
              <a:effectLst/>
            </a:endParaRPr>
          </a:p>
        </p:txBody>
      </p:sp>
      <p:sp>
        <p:nvSpPr>
          <p:cNvPr id="18435" name="Symbol zastępczy zawartości 7"/>
          <p:cNvSpPr>
            <a:spLocks noGrp="1"/>
          </p:cNvSpPr>
          <p:nvPr>
            <p:ph sz="half" idx="2"/>
          </p:nvPr>
        </p:nvSpPr>
        <p:spPr>
          <a:xfrm>
            <a:off x="4648200" y="3286125"/>
            <a:ext cx="3281363" cy="28098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pl-PL" smtClean="0"/>
          </a:p>
        </p:txBody>
      </p:sp>
      <p:sp>
        <p:nvSpPr>
          <p:cNvPr id="18436" name="Symbol zastępczy zawartości 4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238" cy="4572000"/>
          </a:xfrm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5214938"/>
            <a:ext cx="8229600" cy="1357312"/>
          </a:xfrm>
          <a:solidFill>
            <a:srgbClr val="00B050">
              <a:alpha val="56862"/>
            </a:srgbClr>
          </a:solidFill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Włączymy się w przygotowanie spotkania opłatkowego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                        GRUDZIEŃ</a:t>
            </a:r>
            <a:endParaRPr lang="pl-PL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Obdarujemy kartkami świątecznymi ludzi starszych i samotnych </a:t>
            </a:r>
            <a:br>
              <a:rPr lang="pl-PL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najbliższego sąsiedztwa.</a:t>
            </a:r>
            <a:endParaRPr lang="pl-PL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ymbol zastępczy zawartości 5" descr="mikołaj - tablic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3042" y="2000240"/>
            <a:ext cx="6096000" cy="457200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49078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Włączymy się w przygotowanie zabawy karnawałowej</a:t>
            </a:r>
            <a:r>
              <a:rPr lang="pl-PL" smtClean="0"/>
              <a:t/>
            </a:r>
            <a:br>
              <a:rPr lang="pl-PL" smtClean="0"/>
            </a:b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5643563"/>
            <a:ext cx="8229600" cy="1571625"/>
          </a:xfrm>
        </p:spPr>
        <p:txBody>
          <a:bodyPr/>
          <a:lstStyle/>
          <a:p>
            <a:pPr>
              <a:defRPr/>
            </a:pPr>
            <a:endParaRPr lang="pl-PL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64307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Zorganizujemy „pocztę </a:t>
            </a:r>
            <a:r>
              <a:rPr lang="pl-PL" sz="49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walentynkową</a:t>
            </a:r>
            <a:r>
              <a:rPr lang="pl-PL" sz="4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pl-PL" smtClean="0"/>
              <a:t/>
            </a:r>
            <a:br>
              <a:rPr lang="pl-PL" smtClean="0"/>
            </a:br>
            <a:endParaRPr lang="pl-PL"/>
          </a:p>
        </p:txBody>
      </p:sp>
      <p:pic>
        <p:nvPicPr>
          <p:cNvPr id="4" name="Picture 3" descr="MCj02328910000[1]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49438" y="1600200"/>
            <a:ext cx="5151437" cy="4686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67 -0.05327  C 0.081 -0.06526  0.102 -0.07192  0.124 -0.07192  C 0.149 -0.07192  0.169 -0.06526  0.183 -0.05327  L 0.25 0.0 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ymbol zastępczy zawartości 3" descr="IMG_0379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286375" cy="6858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3214710"/>
          </a:xfrm>
          <a:solidFill>
            <a:srgbClr val="FFFF00">
              <a:alpha val="23000"/>
            </a:srgb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400" b="1" smtClean="0">
                <a:solidFill>
                  <a:srgbClr val="009900"/>
                </a:solidFill>
                <a:effectLst/>
              </a:rPr>
              <a:t/>
            </a:r>
            <a:br>
              <a:rPr lang="pl-PL" sz="4400" b="1" smtClean="0">
                <a:solidFill>
                  <a:srgbClr val="009900"/>
                </a:solidFill>
                <a:effectLst/>
              </a:rPr>
            </a:br>
            <a:r>
              <a:rPr lang="pl-PL" sz="4400" b="1" smtClean="0">
                <a:solidFill>
                  <a:srgbClr val="009900"/>
                </a:solidFill>
                <a:effectLst/>
              </a:rPr>
              <a:t/>
            </a:r>
            <a:br>
              <a:rPr lang="pl-PL" sz="4400" b="1" smtClean="0">
                <a:solidFill>
                  <a:srgbClr val="009900"/>
                </a:solidFill>
                <a:effectLst/>
              </a:rPr>
            </a:br>
            <a:r>
              <a:rPr lang="pl-PL" sz="4400" b="1" smtClean="0">
                <a:solidFill>
                  <a:srgbClr val="009900"/>
                </a:solidFill>
                <a:effectLst/>
              </a:rPr>
              <a:t>Zorganizujemy Kiermasz                                                                               Bożonarodzeniowy oraz  Wielkanocny</a:t>
            </a:r>
            <a:br>
              <a:rPr lang="pl-PL" sz="4400" b="1" smtClean="0">
                <a:solidFill>
                  <a:srgbClr val="009900"/>
                </a:solidFill>
                <a:effectLst/>
              </a:rPr>
            </a:br>
            <a:r>
              <a:rPr lang="pl-PL" sz="44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4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b="1">
              <a:solidFill>
                <a:srgbClr val="0099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pl-PL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PACZKA DLA DOMU DZIECKA</a:t>
            </a:r>
            <a:endParaRPr lang="pl-PL" b="1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9" name="Symbol zastępczy zawartości 10" descr="266271109-508251180309432-475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3113" y="1524000"/>
            <a:ext cx="3429000" cy="4572000"/>
          </a:xfrm>
          <a:ln w="76200">
            <a:solidFill>
              <a:srgbClr val="009900"/>
            </a:solidFill>
          </a:ln>
        </p:spPr>
      </p:pic>
      <p:pic>
        <p:nvPicPr>
          <p:cNvPr id="24580" name="Symbol zastępczy zawartości 13" descr="264781988_5245075312173910_599208161660156831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286000"/>
            <a:ext cx="4059238" cy="3048000"/>
          </a:xfrm>
          <a:ln w="76200">
            <a:solidFill>
              <a:srgbClr val="00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214291"/>
            <a:ext cx="8229600" cy="928693"/>
          </a:xfrm>
        </p:spPr>
        <p:txBody>
          <a:bodyPr/>
          <a:lstStyle/>
          <a:p>
            <a:pPr algn="ctr">
              <a:defRPr/>
            </a:pPr>
            <a:r>
              <a:rPr lang="pl-PL" b="1" smtClean="0"/>
              <a:t>DZIEŃ BEZ PLECAKA</a:t>
            </a:r>
            <a:endParaRPr lang="pl-PL" b="1"/>
          </a:p>
        </p:txBody>
      </p:sp>
      <p:pic>
        <p:nvPicPr>
          <p:cNvPr id="9" name="Symbol zastępczy zawartości 8" descr="dsc-061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36677" y="1600200"/>
            <a:ext cx="3279645" cy="218916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ymbol zastępczy zawartości 9" descr="dsc-0626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5027677" y="1600200"/>
            <a:ext cx="3279645" cy="218916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Symbol zastępczy zawartości 10" descr="dsc-0638_2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785786" y="3929066"/>
            <a:ext cx="3360184" cy="220185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ymbol zastępczy zawartości 11" descr="dsc-0598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027678" y="3941763"/>
            <a:ext cx="3279643" cy="218916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90000"/>
                <a:alpha val="44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zień dziecka 0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827594"/>
            <a:ext cx="5691206" cy="4268405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b="1" smtClean="0">
                <a:solidFill>
                  <a:srgbClr val="7030A0"/>
                </a:solidFill>
              </a:rPr>
              <a:t/>
            </a:r>
            <a:br>
              <a:rPr lang="pl-PL" b="1" smtClean="0">
                <a:solidFill>
                  <a:srgbClr val="7030A0"/>
                </a:solidFill>
              </a:rPr>
            </a:br>
            <a:r>
              <a:rPr lang="pl-PL" sz="36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Wybierzemy</a:t>
            </a:r>
            <a:r>
              <a:rPr lang="pl-PL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NAJSYMPATYCZNIEJSZYCH</a:t>
            </a:r>
            <a:r>
              <a:rPr lang="pl-PL" smtClean="0"/>
              <a:t/>
            </a:r>
            <a:br>
              <a:rPr lang="pl-PL" smtClean="0"/>
            </a:b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6386" name="Tytuł 1"/>
          <p:cNvSpPr>
            <a:spLocks noGrp="1"/>
          </p:cNvSpPr>
          <p:nvPr>
            <p:ph type="title"/>
          </p:nvPr>
        </p:nvSpPr>
        <p:spPr>
          <a:xfrm>
            <a:off x="1" y="785794"/>
            <a:ext cx="9144000" cy="2357454"/>
          </a:xfrm>
          <a:solidFill>
            <a:srgbClr val="92D050">
              <a:alpha val="49019"/>
            </a:srgb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mtClean="0">
                <a:solidFill>
                  <a:srgbClr val="0070C0"/>
                </a:solidFill>
              </a:rPr>
              <a:t/>
            </a:r>
            <a:br>
              <a:rPr lang="pl-PL" smtClean="0">
                <a:solidFill>
                  <a:srgbClr val="0070C0"/>
                </a:solidFill>
              </a:rPr>
            </a:br>
            <a:r>
              <a:rPr lang="pl-PL" smtClean="0">
                <a:solidFill>
                  <a:srgbClr val="0070C0"/>
                </a:solidFill>
              </a:rPr>
              <a:t/>
            </a:r>
            <a:br>
              <a:rPr lang="pl-PL" smtClean="0">
                <a:solidFill>
                  <a:srgbClr val="0070C0"/>
                </a:solidFill>
              </a:rPr>
            </a:br>
            <a:r>
              <a:rPr lang="pl-PL" smtClean="0">
                <a:solidFill>
                  <a:srgbClr val="0070C0"/>
                </a:solidFill>
              </a:rPr>
              <a:t/>
            </a:r>
            <a:br>
              <a:rPr lang="pl-PL" smtClean="0">
                <a:solidFill>
                  <a:srgbClr val="0070C0"/>
                </a:solidFill>
              </a:rPr>
            </a:br>
            <a:r>
              <a:rPr lang="pl-PL" smtClean="0">
                <a:solidFill>
                  <a:srgbClr val="0000CC"/>
                </a:solidFill>
              </a:rPr>
              <a:t>SSU przez cały rok prowadzi konkurs na „Najlepszą Klasę”</a:t>
            </a:r>
            <a:br>
              <a:rPr lang="pl-PL" smtClean="0">
                <a:solidFill>
                  <a:srgbClr val="0000CC"/>
                </a:solidFill>
              </a:rPr>
            </a:br>
            <a:endParaRPr lang="pl-PL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8680" y="857232"/>
            <a:ext cx="8229600" cy="514368"/>
          </a:xfrm>
          <a:solidFill>
            <a:srgbClr val="FFFF00">
              <a:alpha val="16000"/>
            </a:srgb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1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Przewodnicząca SSU: Blanka </a:t>
            </a: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Misiaszek z </a:t>
            </a: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kl. 8c</a:t>
            </a:r>
            <a: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b="1" spc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4000" b="1" spc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ymbol zastępczy zawartości 6" descr="blank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9080" y="1524000"/>
            <a:ext cx="4265839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15370" cy="18573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800" smtClean="0">
                <a:solidFill>
                  <a:srgbClr val="FF0000"/>
                </a:solidFill>
              </a:rPr>
              <a:t/>
            </a:r>
            <a:br>
              <a:rPr lang="pl-PL" sz="2800" smtClean="0">
                <a:solidFill>
                  <a:srgbClr val="FF0000"/>
                </a:solidFill>
              </a:rPr>
            </a:br>
            <a:r>
              <a:rPr lang="pl-PL" sz="2800" smtClean="0">
                <a:solidFill>
                  <a:srgbClr val="FF0000"/>
                </a:solidFill>
              </a:rPr>
              <a:t/>
            </a:r>
            <a:br>
              <a:rPr lang="pl-PL" sz="28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smtClean="0">
                <a:solidFill>
                  <a:srgbClr val="FF0000"/>
                </a:solidFill>
              </a:rPr>
              <a:t/>
            </a:r>
            <a:br>
              <a:rPr lang="pl-PL" sz="2700" smtClean="0">
                <a:solidFill>
                  <a:srgbClr val="FF0000"/>
                </a:solidFill>
              </a:rPr>
            </a:br>
            <a:r>
              <a:rPr lang="pl-PL" sz="2700" b="1" smtClean="0">
                <a:solidFill>
                  <a:srgbClr val="0000CC"/>
                </a:solidFill>
                <a:effectLst/>
              </a:rPr>
              <a:t>Szanujemy  miejsca  pamięci narodowej, dlatego zawsze reprezentujemy naszą szkołę na uroczystościach środowiskowych, składamy okolicznościową wiązankę</a:t>
            </a:r>
            <a:br>
              <a:rPr lang="pl-PL" sz="2700" b="1" smtClean="0">
                <a:solidFill>
                  <a:srgbClr val="0000CC"/>
                </a:solidFill>
                <a:effectLst/>
              </a:rPr>
            </a:br>
            <a:r>
              <a:rPr lang="pl-PL" sz="2700" b="1" smtClean="0">
                <a:solidFill>
                  <a:srgbClr val="0000CC"/>
                </a:solidFill>
                <a:effectLst/>
              </a:rPr>
              <a:t> pod Kwaterą Pamięci Narodowej </a:t>
            </a:r>
            <a:br>
              <a:rPr lang="pl-PL" sz="2700" b="1" smtClean="0">
                <a:solidFill>
                  <a:srgbClr val="0000CC"/>
                </a:solidFill>
                <a:effectLst/>
              </a:rPr>
            </a:br>
            <a:endParaRPr lang="pl-PL" sz="2700" b="1" i="1">
              <a:solidFill>
                <a:srgbClr val="0000CC"/>
              </a:solidFill>
              <a:effectLst/>
            </a:endParaRPr>
          </a:p>
        </p:txBody>
      </p:sp>
      <p:pic>
        <p:nvPicPr>
          <p:cNvPr id="6" name="Symbol zastępczy zawartości 5" descr="img-2548_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1603" y="2078714"/>
            <a:ext cx="6215107" cy="4017285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4400" b="1" smtClean="0">
                <a:solidFill>
                  <a:srgbClr val="0000CC"/>
                </a:solidFill>
                <a:effectLst/>
              </a:rPr>
              <a:t>prezentujemy sztandary szkoły</a:t>
            </a:r>
            <a:endParaRPr lang="pl-PL"/>
          </a:p>
        </p:txBody>
      </p:sp>
      <p:pic>
        <p:nvPicPr>
          <p:cNvPr id="10" name="Symbol zastępczy zawartości 9" descr="img-2526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672" y="1524000"/>
            <a:ext cx="3622655" cy="457200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tekstu 4"/>
          <p:cNvSpPr>
            <a:spLocks noGrp="1"/>
          </p:cNvSpPr>
          <p:nvPr>
            <p:ph type="body" idx="2"/>
          </p:nvPr>
        </p:nvSpPr>
        <p:spPr>
          <a:xfrm>
            <a:off x="5643563" y="1214438"/>
            <a:ext cx="3122612" cy="53578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3200" b="1" u="sng" smtClean="0">
                <a:solidFill>
                  <a:srgbClr val="0000CC"/>
                </a:solidFill>
                <a:latin typeface="Monotype Corsiva" pitchFamily="66" charset="0"/>
              </a:rPr>
              <a:t>Chorąży: </a:t>
            </a:r>
          </a:p>
          <a:p>
            <a:pPr>
              <a:lnSpc>
                <a:spcPct val="100000"/>
              </a:lnSpc>
            </a:pPr>
            <a:r>
              <a:rPr lang="pl-PL" sz="3200" b="1" smtClean="0">
                <a:solidFill>
                  <a:srgbClr val="0000CC"/>
                </a:solidFill>
                <a:latin typeface="Monotype Corsiva" pitchFamily="66" charset="0"/>
              </a:rPr>
              <a:t>Jakub Piekielniak </a:t>
            </a:r>
          </a:p>
          <a:p>
            <a:pPr>
              <a:lnSpc>
                <a:spcPct val="100000"/>
              </a:lnSpc>
            </a:pPr>
            <a:r>
              <a:rPr lang="pl-PL" sz="3200" b="1" smtClean="0">
                <a:solidFill>
                  <a:srgbClr val="0000CC"/>
                </a:solidFill>
                <a:latin typeface="Monotype Corsiva" pitchFamily="66" charset="0"/>
              </a:rPr>
              <a:t>z kl.8a</a:t>
            </a:r>
          </a:p>
          <a:p>
            <a:pPr>
              <a:lnSpc>
                <a:spcPct val="100000"/>
              </a:lnSpc>
            </a:pPr>
            <a:r>
              <a:rPr lang="pl-PL" sz="3200" b="1" u="sng" smtClean="0">
                <a:solidFill>
                  <a:srgbClr val="0000CC"/>
                </a:solidFill>
                <a:latin typeface="Monotype Corsiva" pitchFamily="66" charset="0"/>
              </a:rPr>
              <a:t>Przyboczni:</a:t>
            </a:r>
          </a:p>
          <a:p>
            <a:pPr>
              <a:lnSpc>
                <a:spcPct val="100000"/>
              </a:lnSpc>
            </a:pPr>
            <a:r>
              <a:rPr lang="pl-PL" sz="3200" b="1" smtClean="0">
                <a:solidFill>
                  <a:srgbClr val="0000CC"/>
                </a:solidFill>
                <a:latin typeface="Monotype Corsiva" pitchFamily="66" charset="0"/>
              </a:rPr>
              <a:t>Maciej Łuszcz ,</a:t>
            </a:r>
          </a:p>
          <a:p>
            <a:pPr>
              <a:lnSpc>
                <a:spcPct val="100000"/>
              </a:lnSpc>
            </a:pPr>
            <a:r>
              <a:rPr lang="pl-PL" sz="3200" b="1" smtClean="0">
                <a:solidFill>
                  <a:srgbClr val="0000CC"/>
                </a:solidFill>
                <a:latin typeface="Monotype Corsiva" pitchFamily="66" charset="0"/>
              </a:rPr>
              <a:t>Jakub Kupiec</a:t>
            </a:r>
          </a:p>
          <a:p>
            <a:pPr>
              <a:lnSpc>
                <a:spcPct val="100000"/>
              </a:lnSpc>
            </a:pPr>
            <a:r>
              <a:rPr lang="pl-PL" sz="3200" b="1" smtClean="0">
                <a:solidFill>
                  <a:srgbClr val="0000CC"/>
                </a:solidFill>
                <a:latin typeface="Monotype Corsiva" pitchFamily="66" charset="0"/>
              </a:rPr>
              <a:t>z kl.8a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9188" y="285750"/>
            <a:ext cx="3929062" cy="9286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sz="3100" dirty="0" smtClean="0">
                <a:solidFill>
                  <a:srgbClr val="0000CC"/>
                </a:solidFill>
                <a:latin typeface="Monotype Corsiva" pitchFamily="66" charset="0"/>
              </a:rPr>
              <a:t>POCZET SZTANDAROWY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Symbol zastępczy zawartości 7" descr="SZTANDAR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500042"/>
            <a:ext cx="4484677" cy="557216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6629400" y="457200"/>
            <a:ext cx="1371600" cy="400050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pl-PL" dirty="0"/>
          </a:p>
        </p:txBody>
      </p:sp>
      <p:sp>
        <p:nvSpPr>
          <p:cNvPr id="31747" name="Symbol zastępczy tekstu 9"/>
          <p:cNvSpPr>
            <a:spLocks noGrp="1"/>
          </p:cNvSpPr>
          <p:nvPr>
            <p:ph type="body" sz="half" idx="2"/>
          </p:nvPr>
        </p:nvSpPr>
        <p:spPr>
          <a:xfrm>
            <a:off x="5929313" y="1000125"/>
            <a:ext cx="2057400" cy="45624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800" b="1" smtClean="0">
                <a:solidFill>
                  <a:srgbClr val="0000CC"/>
                </a:solidFill>
                <a:latin typeface="Monotype Corsiva" pitchFamily="66" charset="0"/>
              </a:rPr>
              <a:t>Zachęcamy </a:t>
            </a:r>
          </a:p>
          <a:p>
            <a:pPr>
              <a:lnSpc>
                <a:spcPct val="100000"/>
              </a:lnSpc>
            </a:pPr>
            <a:r>
              <a:rPr lang="pl-PL" sz="2800" b="1" smtClean="0">
                <a:solidFill>
                  <a:srgbClr val="0000CC"/>
                </a:solidFill>
                <a:latin typeface="Monotype Corsiva" pitchFamily="66" charset="0"/>
              </a:rPr>
              <a:t>do aktywnej działalności </a:t>
            </a:r>
          </a:p>
          <a:p>
            <a:pPr>
              <a:lnSpc>
                <a:spcPct val="100000"/>
              </a:lnSpc>
            </a:pPr>
            <a:r>
              <a:rPr lang="pl-PL" sz="2800" b="1" smtClean="0">
                <a:solidFill>
                  <a:srgbClr val="0000CC"/>
                </a:solidFill>
                <a:latin typeface="Monotype Corsiva" pitchFamily="66" charset="0"/>
              </a:rPr>
              <a:t>w ramach tej największej , </a:t>
            </a:r>
          </a:p>
          <a:p>
            <a:pPr>
              <a:lnSpc>
                <a:spcPct val="100000"/>
              </a:lnSpc>
            </a:pPr>
            <a:r>
              <a:rPr lang="pl-PL" sz="2800" b="1" smtClean="0">
                <a:solidFill>
                  <a:srgbClr val="0000CC"/>
                </a:solidFill>
                <a:latin typeface="Monotype Corsiva" pitchFamily="66" charset="0"/>
              </a:rPr>
              <a:t>bo skupiającej wszystkich uczniów organizacji szkolnej.</a:t>
            </a:r>
            <a:endParaRPr lang="pl-PL" sz="2800" smtClean="0">
              <a:latin typeface="Monotype Corsiva" pitchFamily="66" charset="0"/>
            </a:endParaRPr>
          </a:p>
        </p:txBody>
      </p:sp>
      <p:pic>
        <p:nvPicPr>
          <p:cNvPr id="11" name="Symbol zastępczy obrazu 10" descr="IMG_027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030" r="3030"/>
          <a:stretch>
            <a:fillRect/>
          </a:stretch>
        </p:blipFill>
        <p:spPr>
          <a:xfrm>
            <a:off x="1285852" y="1500174"/>
            <a:ext cx="4252029" cy="3929090"/>
          </a:xfr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33526"/>
          </a:xfrm>
        </p:spPr>
        <p:txBody>
          <a:bodyPr/>
          <a:lstStyle/>
          <a:p>
            <a:pPr eaLnBrk="1" hangingPunct="1">
              <a:defRPr/>
            </a:pPr>
            <a:r>
              <a:rPr lang="pl-PL" sz="5400" smtClean="0"/>
              <a:t>DZIĘKUJEMY ZA UWAGĘ</a:t>
            </a:r>
            <a:endParaRPr lang="pl-PL" sz="5400"/>
          </a:p>
        </p:txBody>
      </p:sp>
      <p:pic>
        <p:nvPicPr>
          <p:cNvPr id="32771" name="Symbol zastępczy zawartości 6" descr="lachender-smiley-gif-4.gif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786063" y="2714625"/>
            <a:ext cx="3262312" cy="3262313"/>
          </a:xfrm>
        </p:spPr>
      </p:pic>
    </p:spTree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zawartości 15" descr="zastępc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3409" y="1524000"/>
            <a:ext cx="4037182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mtClean="0"/>
              <a:t/>
            </a:r>
            <a:br>
              <a:rPr lang="pl-PL" smtClean="0"/>
            </a:br>
            <a:r>
              <a:rPr lang="pl-PL" sz="3100" b="1" smtClean="0">
                <a:solidFill>
                  <a:srgbClr val="0000CC"/>
                </a:solidFill>
                <a:latin typeface="Monotype Corsiva" pitchFamily="66" charset="0"/>
              </a:rPr>
              <a:t>Zastępcy przew. SSU: Aleksander </a:t>
            </a:r>
            <a:r>
              <a:rPr lang="pl-PL" sz="3100" b="1" err="1" smtClean="0">
                <a:solidFill>
                  <a:srgbClr val="0000CC"/>
                </a:solidFill>
                <a:latin typeface="Monotype Corsiva" pitchFamily="66" charset="0"/>
              </a:rPr>
              <a:t>Buchaniec</a:t>
            </a:r>
            <a:r>
              <a:rPr lang="pl-PL" sz="3100" b="1" smtClean="0">
                <a:solidFill>
                  <a:srgbClr val="0000CC"/>
                </a:solidFill>
                <a:latin typeface="Monotype Corsiva" pitchFamily="66" charset="0"/>
              </a:rPr>
              <a:t> z kl.8a, </a:t>
            </a:r>
            <a:br>
              <a:rPr lang="pl-PL" sz="3100" b="1" smtClean="0">
                <a:solidFill>
                  <a:srgbClr val="0000CC"/>
                </a:solidFill>
                <a:latin typeface="Monotype Corsiva" pitchFamily="66" charset="0"/>
              </a:rPr>
            </a:br>
            <a:r>
              <a:rPr lang="pl-PL" sz="3100" b="1" smtClean="0">
                <a:solidFill>
                  <a:srgbClr val="0000CC"/>
                </a:solidFill>
                <a:latin typeface="Monotype Corsiva" pitchFamily="66" charset="0"/>
              </a:rPr>
              <a:t>Maja Nowak z kl.8b,  Milena Solecka z kl.8d</a:t>
            </a:r>
            <a:endParaRPr lang="pl-PL" sz="3100" b="1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42919"/>
            <a:ext cx="8229600" cy="564360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600" b="1" smtClean="0"/>
              <a:t>OPIEKUNKAMI SSU ZOSTAŁY :</a:t>
            </a:r>
            <a:br>
              <a:rPr lang="pl-PL" sz="3600" b="1" smtClean="0"/>
            </a:br>
            <a:r>
              <a:rPr lang="pl-PL" sz="3600" b="1" smtClean="0"/>
              <a:t>P. ANNA KOLANO</a:t>
            </a:r>
            <a:br>
              <a:rPr lang="pl-PL" sz="3600" b="1" smtClean="0"/>
            </a:br>
            <a:r>
              <a:rPr lang="pl-PL" sz="3600" b="1" smtClean="0"/>
              <a:t>P. ELŻBIETA STOCHLIŃSKA</a:t>
            </a:r>
            <a:br>
              <a:rPr lang="pl-PL" sz="3600" b="1" smtClean="0"/>
            </a:br>
            <a:r>
              <a:rPr lang="pl-PL" sz="3600" b="1" smtClean="0"/>
              <a:t/>
            </a:r>
            <a:br>
              <a:rPr lang="pl-PL" sz="3600" b="1" smtClean="0"/>
            </a:br>
            <a:r>
              <a:rPr lang="pl-PL" sz="3600" b="1" smtClean="0"/>
              <a:t/>
            </a:r>
            <a:br>
              <a:rPr lang="pl-PL" sz="3600" b="1" smtClean="0"/>
            </a:br>
            <a:r>
              <a:rPr lang="pl-PL" sz="3600" b="1" smtClean="0"/>
              <a:t/>
            </a:r>
            <a:br>
              <a:rPr lang="pl-PL" sz="3600" b="1" smtClean="0"/>
            </a:br>
            <a:endParaRPr lang="pl-PL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3116"/>
            <a:ext cx="8229600" cy="307183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r>
              <a:rPr lang="pl-PL" smtClean="0">
                <a:solidFill>
                  <a:srgbClr val="FF0000"/>
                </a:solidFill>
              </a:rPr>
              <a:t>RZECZNIKAMI PRAW UCZNIA </a:t>
            </a:r>
            <a:br>
              <a:rPr lang="pl-PL" smtClean="0">
                <a:solidFill>
                  <a:srgbClr val="FF0000"/>
                </a:solidFill>
              </a:rPr>
            </a:br>
            <a:r>
              <a:rPr lang="pl-PL" smtClean="0">
                <a:solidFill>
                  <a:srgbClr val="FF0000"/>
                </a:solidFill>
              </a:rPr>
              <a:t>zostali  :</a:t>
            </a:r>
            <a:br>
              <a:rPr lang="pl-PL" smtClean="0">
                <a:solidFill>
                  <a:srgbClr val="FF0000"/>
                </a:solidFill>
              </a:rPr>
            </a:br>
            <a:r>
              <a:rPr lang="pl-PL" smtClean="0">
                <a:solidFill>
                  <a:srgbClr val="FF0000"/>
                </a:solidFill>
              </a:rPr>
              <a:t>p. Anna Kolano</a:t>
            </a:r>
            <a:br>
              <a:rPr lang="pl-PL" smtClean="0">
                <a:solidFill>
                  <a:srgbClr val="FF0000"/>
                </a:solidFill>
              </a:rPr>
            </a:br>
            <a:r>
              <a:rPr lang="pl-PL" smtClean="0">
                <a:solidFill>
                  <a:srgbClr val="FF0000"/>
                </a:solidFill>
              </a:rPr>
              <a:t>oraz</a:t>
            </a:r>
            <a:br>
              <a:rPr lang="pl-PL" smtClean="0">
                <a:solidFill>
                  <a:srgbClr val="FF0000"/>
                </a:solidFill>
              </a:rPr>
            </a:br>
            <a:r>
              <a:rPr lang="pl-PL" smtClean="0">
                <a:solidFill>
                  <a:srgbClr val="FF0000"/>
                </a:solidFill>
              </a:rPr>
              <a:t>ks. Paweł </a:t>
            </a:r>
            <a:r>
              <a:rPr lang="pl-PL" err="1" smtClean="0">
                <a:solidFill>
                  <a:srgbClr val="FF0000"/>
                </a:solidFill>
              </a:rPr>
              <a:t>Szpunar</a:t>
            </a: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endParaRPr lang="pl-PL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ropozycje działa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0506" y="1524000"/>
            <a:ext cx="5082988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  <a:gradFill>
            <a:gsLst>
              <a:gs pos="0">
                <a:schemeClr val="tx2">
                  <a:lumMod val="90000"/>
                  <a:alpha val="4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4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PROPOZYCJE DZIAŁAŃ SSU:</a:t>
            </a:r>
            <a:endParaRPr lang="pl-PL" sz="44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pl-PL" sz="6000" b="1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pl-PL" sz="6000" b="1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pl-PL" sz="6000" b="1" smtClean="0">
              <a:solidFill>
                <a:srgbClr val="FFFF00"/>
              </a:solidFill>
              <a:latin typeface="Monotype Corsiva" pitchFamily="66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pl-PL" sz="5400" b="1" smtClean="0">
                <a:solidFill>
                  <a:srgbClr val="FFFF00"/>
                </a:solidFill>
                <a:latin typeface="Monotype Corsiva" pitchFamily="66" charset="0"/>
              </a:rPr>
              <a:t>Włączymy się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l-PL" sz="5400" b="1" smtClean="0">
                <a:solidFill>
                  <a:srgbClr val="FFFF00"/>
                </a:solidFill>
                <a:latin typeface="Monotype Corsiva" pitchFamily="66" charset="0"/>
              </a:rPr>
              <a:t>w przygotowanie święta KEN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smtClean="0">
                <a:solidFill>
                  <a:srgbClr val="FFFF00"/>
                </a:solidFill>
                <a:latin typeface="Baskerville Old Face" pitchFamily="18" charset="0"/>
              </a:rPr>
              <a:t>                                PAŹDZIERNIK</a:t>
            </a:r>
            <a:endParaRPr lang="pl-PL" b="1">
              <a:solidFill>
                <a:srgbClr val="FFFF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d1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571612"/>
          </a:xfrm>
          <a:solidFill>
            <a:srgbClr val="FFFF00">
              <a:alpha val="35000"/>
            </a:srgb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b="1" smtClean="0"/>
              <a:t>Będziemy świętować</a:t>
            </a:r>
            <a:br>
              <a:rPr lang="pl-PL" b="1" smtClean="0"/>
            </a:br>
            <a:r>
              <a:rPr lang="pl-PL" b="1" smtClean="0"/>
              <a:t>DZIEŃ PRAW DZIECKA</a:t>
            </a:r>
            <a:endParaRPr lang="pl-PL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ymbol zastępczy zawartości 5" descr="ballo05.gif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43125" y="2857500"/>
            <a:ext cx="3619500" cy="3619500"/>
          </a:xfr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smtClean="0">
                <a:solidFill>
                  <a:srgbClr val="FFFF00"/>
                </a:solidFill>
                <a:latin typeface="Baskerville Old Face" pitchFamily="18" charset="0"/>
              </a:rPr>
              <a:t/>
            </a:r>
            <a:br>
              <a:rPr lang="pl-PL" b="1" smtClean="0">
                <a:solidFill>
                  <a:srgbClr val="FFFF00"/>
                </a:solidFill>
                <a:latin typeface="Baskerville Old Face" pitchFamily="18" charset="0"/>
              </a:rPr>
            </a:br>
            <a:r>
              <a:rPr lang="pl-PL" b="1" smtClean="0">
                <a:solidFill>
                  <a:schemeClr val="bg1"/>
                </a:solidFill>
                <a:latin typeface="Baskerville Old Face" pitchFamily="18" charset="0"/>
              </a:rPr>
              <a:t>LISTOPAD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285875" y="1071563"/>
            <a:ext cx="750093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pl-PL" sz="2800" b="1">
                <a:solidFill>
                  <a:srgbClr val="0000CC"/>
                </a:solidFill>
                <a:latin typeface="Baskerville Old Face" pitchFamily="18" charset="0"/>
              </a:rPr>
              <a:t>Zorganizujemy DYSKOTEKĘ ANDRZEJKOWĄ</a:t>
            </a:r>
          </a:p>
          <a:p>
            <a:pPr algn="ctr">
              <a:spcBef>
                <a:spcPct val="50000"/>
              </a:spcBef>
            </a:pPr>
            <a:endParaRPr kumimoji="0" lang="pl-PL" sz="2800" b="1">
              <a:solidFill>
                <a:srgbClr val="0000CC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 spd="med">
    <p:cover dir="d"/>
    <p:sndAc>
      <p:stSnd loop="1">
        <p:snd r:embed="rId2" name="d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ier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2002</TotalTime>
  <Words>99</Words>
  <Application>Microsoft PowerPoint</Application>
  <PresentationFormat>Pokaz na ekranie (4:3)</PresentationFormat>
  <Paragraphs>43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24</vt:i4>
      </vt:variant>
    </vt:vector>
  </HeadingPairs>
  <TitlesOfParts>
    <vt:vector size="37" baseType="lpstr">
      <vt:lpstr>Times New Roman</vt:lpstr>
      <vt:lpstr>Arial</vt:lpstr>
      <vt:lpstr>Calibri</vt:lpstr>
      <vt:lpstr>Constantia</vt:lpstr>
      <vt:lpstr>Wingdings 2</vt:lpstr>
      <vt:lpstr>Bookman Old Style</vt:lpstr>
      <vt:lpstr>Wingdings</vt:lpstr>
      <vt:lpstr>Monotype Corsiva</vt:lpstr>
      <vt:lpstr>Baskerville Old Face</vt:lpstr>
      <vt:lpstr>Projekt niestandardowy</vt:lpstr>
      <vt:lpstr>Papier</vt:lpstr>
      <vt:lpstr>2_Projekt niestandardowy</vt:lpstr>
      <vt:lpstr>1_Projekt niestandardowy</vt:lpstr>
      <vt:lpstr>Szkolny Samorząd  Uczniowski</vt:lpstr>
      <vt:lpstr>                                       Przewodnicząca SSU: Blanka Misiaszek z kl. 8c </vt:lpstr>
      <vt:lpstr> Zastępcy przew. SSU: Aleksander Buchaniec z kl.8a,  Maja Nowak z kl.8b,  Milena Solecka z kl.8d</vt:lpstr>
      <vt:lpstr>OPIEKUNKAMI SSU ZOSTAŁY : P. ANNA KOLANO P. ELŻBIETA STOCHLIŃSKA    </vt:lpstr>
      <vt:lpstr>  RZECZNIKAMI PRAW UCZNIA  zostali  : p. Anna Kolano oraz ks. Paweł Szpunar  </vt:lpstr>
      <vt:lpstr>PROPOZYCJE DZIAŁAŃ SSU:</vt:lpstr>
      <vt:lpstr>                                PAŹDZIERNIK</vt:lpstr>
      <vt:lpstr>Będziemy świętować DZIEŃ PRAW DZIECKA</vt:lpstr>
      <vt:lpstr> LISTOPAD</vt:lpstr>
      <vt:lpstr>  GRUDZIEŃ  Zorganizujemy Mikołajki </vt:lpstr>
      <vt:lpstr>                            GRUDZIEŃ</vt:lpstr>
      <vt:lpstr>Obdarujemy kartkami świątecznymi ludzi starszych i samotnych  z najbliższego sąsiedztwa.</vt:lpstr>
      <vt:lpstr>Włączymy się w przygotowanie zabawy karnawałowej </vt:lpstr>
      <vt:lpstr>Zorganizujemy „pocztę walentynkową” </vt:lpstr>
      <vt:lpstr>  Zorganizujemy Kiermasz                                                                               Bożonarodzeniowy oraz  Wielkanocny  </vt:lpstr>
      <vt:lpstr>PACZKA DLA DOMU DZIECKA</vt:lpstr>
      <vt:lpstr>DZIEŃ BEZ PLECAKA</vt:lpstr>
      <vt:lpstr> Wybierzemy  NAJSYMPATYCZNIEJSZYCH </vt:lpstr>
      <vt:lpstr>   SSU przez cały rok prowadzi konkurs na „Najlepszą Klasę” </vt:lpstr>
      <vt:lpstr>          Szanujemy  miejsca  pamięci narodowej, dlatego zawsze reprezentujemy naszą szkołę na uroczystościach środowiskowych, składamy okolicznościową wiązankę  pod Kwaterą Pamięci Narodowej  </vt:lpstr>
      <vt:lpstr>prezentujemy sztandary szkoły</vt:lpstr>
      <vt:lpstr>POCZET SZTANDAROWY </vt:lpstr>
      <vt:lpstr>Slajd 23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Szkolny Samorząd  Uczniowski</dc:title>
  <dc:creator>Kolano</dc:creator>
  <cp:lastModifiedBy>Szkoła Podstawowa</cp:lastModifiedBy>
  <cp:revision>146</cp:revision>
  <dcterms:created xsi:type="dcterms:W3CDTF">2005-09-24T18:52:15Z</dcterms:created>
  <dcterms:modified xsi:type="dcterms:W3CDTF">2022-10-04T19:04:57Z</dcterms:modified>
</cp:coreProperties>
</file>