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 type="screen4x3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774" y="-78"/>
      </p:cViewPr>
      <p:guideLst>
        <p:guide orient="horz" pos="1786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 cap="none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 cap="none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 cap="none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6DAD42AE-C7D1-4FBC-A05E-C699FF852B7C}" type="slidenum">
              <a:t>‹#›</a:t>
            </a:fld>
            <a:endParaRPr lang="pl-PL" sz="1400" b="0" i="0" u="none" strike="noStrike" kern="1200" cap="none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4" name="Symbol zastępczy nagłówka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rtl="0" hangingPunct="0">
              <a:buNone/>
              <a:tabLst/>
              <a:defRPr lang="pl-PL" sz="1400" kern="1200">
                <a:solidFill>
                  <a:srgbClr val="FFFFFF"/>
                </a:solidFill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pl-PL" sz="1400" kern="1200">
                <a:solidFill>
                  <a:srgbClr val="FFFFFF"/>
                </a:solidFill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/>
          <a:lstStyle>
            <a:lvl1pPr lvl="0" rtl="0" hangingPunct="0">
              <a:buNone/>
              <a:tabLst/>
              <a:defRPr lang="pl-PL" sz="1400" kern="1200">
                <a:solidFill>
                  <a:srgbClr val="FFFFFF"/>
                </a:solidFill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/>
          <a:lstStyle>
            <a:lvl1pPr lvl="0" algn="r" rtl="0" hangingPunct="0">
              <a:buNone/>
              <a:tabLst/>
              <a:defRPr lang="pl-PL" sz="1400" kern="1200">
                <a:solidFill>
                  <a:srgbClr val="FFFFFF"/>
                </a:solidFill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79051527-42A6-465E-B990-DDAE0F0537ED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pl-PL" sz="2000" b="0" i="0" u="none" strike="noStrike" kern="1200" cap="none">
        <a:ln>
          <a:noFill/>
        </a:ln>
        <a:highlight>
          <a:srgbClr val="FFFFFF"/>
        </a:highlight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650" y="1762125"/>
            <a:ext cx="8569325" cy="121443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12888" y="3213100"/>
            <a:ext cx="7056437" cy="1449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291388" y="1619250"/>
            <a:ext cx="2428875" cy="288131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0" y="1619250"/>
            <a:ext cx="7138988" cy="288131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650" y="1762125"/>
            <a:ext cx="8569325" cy="121443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12888" y="3213100"/>
            <a:ext cx="7056437" cy="1449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D96D5D-9087-4321-A9B8-D18DFA70DB6C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BF9EBB5-315C-4629-9F95-13A72BCDE68E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6925" y="3643313"/>
            <a:ext cx="8567738" cy="1127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6925" y="2403475"/>
            <a:ext cx="8567738" cy="12398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A63D32E-B3EF-4B38-9440-F75605D50F6A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60363" y="1079500"/>
            <a:ext cx="4603750" cy="360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16513" y="1079500"/>
            <a:ext cx="4603750" cy="360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8009C2E-7DC1-4B45-B50D-1CAC8960C7A7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227013"/>
            <a:ext cx="9072563" cy="944562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4825" y="1270000"/>
            <a:ext cx="4452938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4825" y="1798638"/>
            <a:ext cx="4452938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121275" y="1270000"/>
            <a:ext cx="4456113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121275" y="1798638"/>
            <a:ext cx="4456113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98A19FE-4FB9-49FD-A2C3-CB257C60EDE0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E360248-39AA-4916-AACA-1DDF46564E48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D8AB1AA-F0CA-4495-B6B0-212D5C38FA5D}" type="slidenum">
              <a:t>‹#›</a:t>
            </a:fld>
            <a:endParaRPr lang="pl-PL"/>
          </a:p>
        </p:txBody>
      </p:sp>
    </p:spTree>
  </p:cSld>
  <p:clrMapOvr>
    <a:masterClrMapping/>
  </p:clrMapOvr>
  <p:transition/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225425"/>
            <a:ext cx="3316288" cy="960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41763" y="225425"/>
            <a:ext cx="5635625" cy="4840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04825" y="1185863"/>
            <a:ext cx="3316288" cy="38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98B8823-F073-468E-8960-A490F2AA530E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6438" y="3968750"/>
            <a:ext cx="6048375" cy="46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76438" y="506413"/>
            <a:ext cx="6048375" cy="3402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76438" y="4438650"/>
            <a:ext cx="6048375" cy="665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CF090FA-B18A-4BC5-957C-8C908E315177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F2B0816-EE4E-420D-8DE8-2EE2AE489236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80288" y="179388"/>
            <a:ext cx="2339975" cy="450056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60363" y="179388"/>
            <a:ext cx="6867525" cy="450056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1F84F6A-007D-450C-B7DE-C1AD549010B1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6925" y="3643313"/>
            <a:ext cx="8567738" cy="1127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6925" y="2403475"/>
            <a:ext cx="8567738" cy="12398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60363" y="2879725"/>
            <a:ext cx="4603750" cy="1620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16513" y="2879725"/>
            <a:ext cx="4603750" cy="1620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227013"/>
            <a:ext cx="9072563" cy="944562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4825" y="1270000"/>
            <a:ext cx="4452938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4825" y="1798638"/>
            <a:ext cx="4452938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121275" y="1270000"/>
            <a:ext cx="4456113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121275" y="1798638"/>
            <a:ext cx="4456113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225425"/>
            <a:ext cx="3316288" cy="960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41763" y="225425"/>
            <a:ext cx="5635625" cy="4840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04825" y="1185863"/>
            <a:ext cx="3316288" cy="38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6438" y="3968750"/>
            <a:ext cx="6048375" cy="46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76438" y="506413"/>
            <a:ext cx="6048375" cy="3402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76438" y="4438650"/>
            <a:ext cx="6048375" cy="665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olny kształt 1"/>
          <p:cNvSpPr/>
          <p:nvPr/>
        </p:nvSpPr>
        <p:spPr>
          <a:xfrm flipH="1" flipV="1">
            <a:off x="0" y="4500000"/>
            <a:ext cx="10080000" cy="1170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val 17360"/>
              <a:gd name="f8" fmla="val 13050"/>
              <a:gd name="f9" fmla="val 17220"/>
              <a:gd name="f10" fmla="val 13340"/>
              <a:gd name="f11" fmla="val 20770"/>
              <a:gd name="f12" fmla="val 5620"/>
              <a:gd name="f13" fmla="val 2860"/>
              <a:gd name="f14" fmla="val 21100"/>
              <a:gd name="f15" fmla="val 1850"/>
              <a:gd name="f16" fmla="val 20700"/>
              <a:gd name="f17" fmla="val 20120"/>
              <a:gd name="f18" fmla="+- 0 0 0"/>
              <a:gd name="f19" fmla="*/ f3 1 21600"/>
              <a:gd name="f20" fmla="*/ f4 1 21600"/>
              <a:gd name="f21" fmla="*/ f18 f0 1"/>
              <a:gd name="f22" fmla="*/ 0 f19 1"/>
              <a:gd name="f23" fmla="*/ 21600 f19 1"/>
              <a:gd name="f24" fmla="*/ 17360 f20 1"/>
              <a:gd name="f25" fmla="*/ 0 f20 1"/>
              <a:gd name="f26" fmla="*/ 10800 f19 1"/>
              <a:gd name="f27" fmla="*/ f21 1 f2"/>
              <a:gd name="f28" fmla="*/ 10800 f20 1"/>
              <a:gd name="f29" fmla="*/ 20320 f20 1"/>
              <a:gd name="f30" fmla="+- f27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26" y="f25"/>
              </a:cxn>
              <a:cxn ang="f30">
                <a:pos x="f22" y="f28"/>
              </a:cxn>
              <a:cxn ang="f30">
                <a:pos x="f26" y="f29"/>
              </a:cxn>
              <a:cxn ang="f30">
                <a:pos x="f23" y="f28"/>
              </a:cxn>
            </a:cxnLst>
            <a:rect l="f22" t="f25" r="f23" b="f24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7"/>
                </a:lnTo>
                <a:cubicBezTo>
                  <a:pt x="f8" y="f9"/>
                  <a:pt x="f10" y="f11"/>
                  <a:pt x="f12" y="f6"/>
                </a:cubicBezTo>
                <a:cubicBezTo>
                  <a:pt x="f13" y="f14"/>
                  <a:pt x="f15" y="f16"/>
                  <a:pt x="f5" y="f17"/>
                </a:cubicBezTo>
                <a:close/>
              </a:path>
            </a:pathLst>
          </a:custGeom>
          <a:gradFill>
            <a:gsLst>
              <a:gs pos="0">
                <a:srgbClr val="77CAEE"/>
              </a:gs>
              <a:gs pos="100000">
                <a:srgbClr val="009BDD"/>
              </a:gs>
            </a:gsLst>
            <a:lin ang="5400000"/>
          </a:gradFill>
          <a:ln>
            <a:noFill/>
            <a:prstDash val="solid"/>
          </a:ln>
          <a:effectLst>
            <a:outerShdw dist="10800" dir="5400000" algn="tl">
              <a:srgbClr val="009BDD"/>
            </a:outerShdw>
          </a:effectLst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3" name="Symbol zastępczy tytułu 2"/>
          <p:cNvSpPr txBox="1">
            <a:spLocks noGrp="1"/>
          </p:cNvSpPr>
          <p:nvPr>
            <p:ph type="title"/>
          </p:nvPr>
        </p:nvSpPr>
        <p:spPr>
          <a:xfrm>
            <a:off x="0" y="1620000"/>
            <a:ext cx="9000000" cy="10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l-PL"/>
          </a:p>
        </p:txBody>
      </p:sp>
      <p:sp>
        <p:nvSpPr>
          <p:cNvPr id="4" name="Symbol zastępczy tekstu 3"/>
          <p:cNvSpPr txBox="1">
            <a:spLocks noGrp="1"/>
          </p:cNvSpPr>
          <p:nvPr>
            <p:ph type="body" idx="1"/>
          </p:nvPr>
        </p:nvSpPr>
        <p:spPr>
          <a:xfrm>
            <a:off x="360000" y="2880000"/>
            <a:ext cx="9360000" cy="16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1060"/>
              </a:spcBef>
              <a:spcAft>
                <a:spcPts val="0"/>
              </a:spcAft>
              <a:buClr>
                <a:srgbClr val="77CAEE"/>
              </a:buClr>
              <a:buSzPct val="45000"/>
              <a:buFont typeface="StarSymbol"/>
              <a:buNone/>
              <a:defRPr lang="pl-PL" sz="2400" b="0" i="0" u="none" strike="noStrike" kern="1200" cap="none">
                <a:ln>
                  <a:noFill/>
                </a:ln>
                <a:solidFill>
                  <a:srgbClr val="009BDD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</a:defRPr>
            </a:defPPr>
            <a:lvl1pPr marL="432000" marR="0" lvl="0" indent="-324000">
              <a:spcBef>
                <a:spcPts val="1060"/>
              </a:spcBef>
              <a:spcAft>
                <a:spcPts val="0"/>
              </a:spcAft>
              <a:buClr>
                <a:srgbClr val="77CAEE"/>
              </a:buClr>
              <a:buSzPct val="45000"/>
              <a:buFont typeface="StarSymbol"/>
              <a:buChar char="●"/>
              <a:defRPr lang="pl-PL" sz="2400" b="0" i="0" u="none" strike="noStrike" kern="1200" cap="none">
                <a:ln>
                  <a:noFill/>
                </a:ln>
                <a:solidFill>
                  <a:srgbClr val="009BDD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</a:defRPr>
            </a:lvl1pPr>
            <a:lvl2pPr marL="864000" marR="0" lvl="1" indent="-324000">
              <a:spcBef>
                <a:spcPts val="850"/>
              </a:spcBef>
              <a:spcAft>
                <a:spcPts val="0"/>
              </a:spcAft>
              <a:buClr>
                <a:srgbClr val="77CAEE"/>
              </a:buClr>
              <a:buSzPct val="45000"/>
              <a:buFont typeface="OpenSymbol"/>
              <a:buChar char="●"/>
              <a:defRPr lang="pl-PL" sz="2100" b="0" i="0" u="none" strike="noStrike" kern="1200" cap="none">
                <a:ln>
                  <a:noFill/>
                </a:ln>
                <a:solidFill>
                  <a:srgbClr val="009BDD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</a:defRPr>
            </a:lvl2pPr>
            <a:lvl3pPr marL="1295999" marR="0" lvl="2" indent="-288000">
              <a:spcBef>
                <a:spcPts val="635"/>
              </a:spcBef>
              <a:spcAft>
                <a:spcPts val="0"/>
              </a:spcAft>
              <a:buClr>
                <a:srgbClr val="77CAEE"/>
              </a:buClr>
              <a:buSzPct val="45000"/>
              <a:buFont typeface="OpenSymbol"/>
              <a:buChar char="●"/>
              <a:defRPr lang="pl-PL" sz="1800" b="0" i="0" u="none" strike="noStrike" kern="1200" cap="none">
                <a:ln>
                  <a:noFill/>
                </a:ln>
                <a:solidFill>
                  <a:srgbClr val="009BDD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</a:defRPr>
            </a:lvl3pPr>
            <a:lvl4pPr marL="1728000" marR="0" lvl="3" indent="-216000">
              <a:spcBef>
                <a:spcPts val="422"/>
              </a:spcBef>
              <a:spcAft>
                <a:spcPts val="0"/>
              </a:spcAft>
              <a:buClr>
                <a:srgbClr val="77CAEE"/>
              </a:buClr>
              <a:buSzPct val="45000"/>
              <a:buFont typeface="OpenSymbol"/>
              <a:buChar char="●"/>
              <a:defRPr lang="pl-PL" sz="1500" b="0" i="0" u="none" strike="noStrike" kern="1200" cap="none">
                <a:ln>
                  <a:noFill/>
                </a:ln>
                <a:solidFill>
                  <a:srgbClr val="009BDD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</a:defRPr>
            </a:lvl4pPr>
            <a:lvl5pPr marL="2160000" marR="0" lvl="4" indent="-216000">
              <a:spcBef>
                <a:spcPts val="210"/>
              </a:spcBef>
              <a:spcAft>
                <a:spcPts val="0"/>
              </a:spcAft>
              <a:buClr>
                <a:srgbClr val="77CAEE"/>
              </a:buClr>
              <a:buSzPct val="45000"/>
              <a:buFont typeface="StarSymbol"/>
              <a:buChar char="●"/>
              <a:defRPr lang="pl-PL" sz="1500" b="0" i="0" u="none" strike="noStrike" kern="1200" cap="none">
                <a:ln>
                  <a:noFill/>
                </a:ln>
                <a:solidFill>
                  <a:srgbClr val="009BDD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</a:defRPr>
            </a:lvl5pPr>
            <a:lvl6pPr marL="2592000" marR="0" lvl="5" indent="-216000">
              <a:spcBef>
                <a:spcPts val="210"/>
              </a:spcBef>
              <a:spcAft>
                <a:spcPts val="0"/>
              </a:spcAft>
              <a:buClr>
                <a:srgbClr val="77CAEE"/>
              </a:buClr>
              <a:buSzPct val="45000"/>
              <a:buFont typeface="OpenSymbol"/>
              <a:buChar char="●"/>
              <a:defRPr lang="pl-PL" sz="1500" b="0" i="0" u="none" strike="noStrike" kern="1200" cap="none">
                <a:ln>
                  <a:noFill/>
                </a:ln>
                <a:solidFill>
                  <a:srgbClr val="009BDD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</a:defRPr>
            </a:lvl6pPr>
            <a:lvl7pPr marL="3024000" marR="0" lvl="6" indent="-216000">
              <a:spcBef>
                <a:spcPts val="210"/>
              </a:spcBef>
              <a:spcAft>
                <a:spcPts val="0"/>
              </a:spcAft>
              <a:buClr>
                <a:srgbClr val="77CAEE"/>
              </a:buClr>
              <a:buSzPct val="45000"/>
              <a:buFont typeface="StarSymbol"/>
              <a:buChar char="●"/>
              <a:defRPr lang="pl-PL" sz="1500" b="0" i="0" u="none" strike="noStrike" kern="1200" cap="none">
                <a:ln>
                  <a:noFill/>
                </a:ln>
                <a:solidFill>
                  <a:srgbClr val="009BDD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</a:defRPr>
            </a:lvl7pPr>
            <a:lvl8pPr marL="3456000" marR="0" lvl="7" indent="-216000">
              <a:spcBef>
                <a:spcPts val="210"/>
              </a:spcBef>
              <a:spcAft>
                <a:spcPts val="0"/>
              </a:spcAft>
              <a:buClr>
                <a:srgbClr val="77CAEE"/>
              </a:buClr>
              <a:buSzPct val="45000"/>
              <a:buFont typeface="StarSymbol"/>
              <a:buChar char="●"/>
              <a:defRPr lang="pl-PL" sz="1500" b="0" i="0" u="none" strike="noStrike" kern="1200" cap="none">
                <a:ln>
                  <a:noFill/>
                </a:ln>
                <a:solidFill>
                  <a:srgbClr val="009BDD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</a:defRPr>
            </a:lvl8pPr>
            <a:lvl9pPr marL="3887999" marR="0" lvl="8" indent="-216000">
              <a:spcBef>
                <a:spcPts val="210"/>
              </a:spcBef>
              <a:spcAft>
                <a:spcPts val="0"/>
              </a:spcAft>
              <a:buClr>
                <a:srgbClr val="77CAEE"/>
              </a:buClr>
              <a:buSzPct val="45000"/>
              <a:buFont typeface="StarSymbol"/>
              <a:buChar char="●"/>
              <a:defRPr lang="pl-PL" sz="1500" b="0" i="0" u="none" strike="noStrike" kern="1200" cap="none">
                <a:ln>
                  <a:noFill/>
                </a:ln>
                <a:solidFill>
                  <a:srgbClr val="009BDD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360000" y="5220000"/>
            <a:ext cx="2340000" cy="36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/>
          <a:p>
            <a:pPr lvl="0" rtl="0" hangingPunct="0">
              <a:buNone/>
              <a:tabLst/>
            </a:pPr>
            <a:endParaRPr lang="pl-PL" sz="1400" kern="1200">
              <a:solidFill>
                <a:srgbClr val="FFFFFF"/>
              </a:solidFill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3420000" y="5220000"/>
            <a:ext cx="3240000" cy="36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/>
          <a:p>
            <a:pPr lvl="0" algn="ctr" rtl="0" hangingPunct="0">
              <a:buNone/>
              <a:tabLst/>
            </a:pPr>
            <a:endParaRPr lang="pl-PL" sz="1400" kern="1200">
              <a:solidFill>
                <a:srgbClr val="FFFFFF"/>
              </a:solidFill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7380000" y="5220000"/>
            <a:ext cx="2340000" cy="36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/>
          <a:p>
            <a:pPr lvl="0" algn="r" rtl="0" hangingPunct="0">
              <a:buNone/>
              <a:tabLst/>
            </a:pPr>
            <a:fld id="{D760201E-C5D1-4A97-B991-E06002CEDC1B}" type="slidenum">
              <a:t>‹#›</a:t>
            </a:fld>
            <a:endParaRPr lang="pl-PL" sz="1400" kern="1200">
              <a:solidFill>
                <a:srgbClr val="FFFFFF"/>
              </a:solidFill>
              <a:latin typeface="Liberation Sans" pitchFamily="18"/>
              <a:ea typeface="Segoe UI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hangingPunct="0">
        <a:tabLst/>
        <a:defRPr lang="pl-PL" sz="3300" b="0" i="0" u="none" strike="noStrike" kern="1200" cap="none">
          <a:ln>
            <a:noFill/>
          </a:ln>
          <a:solidFill>
            <a:srgbClr val="DD4100"/>
          </a:solidFill>
          <a:highlight>
            <a:scrgbClr r="0" g="0" b="0">
              <a:alpha val="0"/>
            </a:scrgbClr>
          </a:highlight>
          <a:latin typeface="Liberation Sans" pitchFamily="18"/>
        </a:defRPr>
      </a:lvl1pPr>
    </p:titleStyle>
    <p:bodyStyle>
      <a:lvl1pPr marL="0" marR="0" indent="0" rtl="0" hangingPunct="0">
        <a:spcBef>
          <a:spcPts val="1060"/>
        </a:spcBef>
        <a:spcAft>
          <a:spcPts val="0"/>
        </a:spcAft>
        <a:tabLst/>
        <a:defRPr lang="pl-PL" sz="2400" b="0" i="0" u="none" strike="noStrike" kern="1200" cap="none">
          <a:ln>
            <a:noFill/>
          </a:ln>
          <a:solidFill>
            <a:srgbClr val="009BDD"/>
          </a:solidFill>
          <a:highlight>
            <a:scrgbClr r="0" g="0" b="0">
              <a:alpha val="0"/>
            </a:scrgbClr>
          </a:highlight>
          <a:latin typeface="Liberation Sans" pitchFamily="18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olny kształt 1"/>
          <p:cNvSpPr/>
          <p:nvPr/>
        </p:nvSpPr>
        <p:spPr>
          <a:xfrm>
            <a:off x="0" y="0"/>
            <a:ext cx="10076760" cy="72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77CAEE"/>
              </a:gs>
              <a:gs pos="100000">
                <a:srgbClr val="009BDD"/>
              </a:gs>
            </a:gsLst>
            <a:lin ang="5400000"/>
          </a:gradFill>
          <a:ln>
            <a:noFill/>
            <a:prstDash val="solid"/>
          </a:ln>
          <a:effectLst>
            <a:outerShdw dist="10800" dir="5400000" algn="tl">
              <a:srgbClr val="009BDD"/>
            </a:outerShdw>
          </a:effectLst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3" name="Dowolny kształt 2"/>
          <p:cNvSpPr/>
          <p:nvPr/>
        </p:nvSpPr>
        <p:spPr>
          <a:xfrm>
            <a:off x="3240" y="5040000"/>
            <a:ext cx="10076760" cy="631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77CAEE"/>
              </a:gs>
              <a:gs pos="100000">
                <a:srgbClr val="009BDD"/>
              </a:gs>
            </a:gsLst>
            <a:lin ang="5400000"/>
          </a:gradFill>
          <a:ln>
            <a:noFill/>
            <a:prstDash val="solid"/>
          </a:ln>
          <a:effectLst>
            <a:outerShdw dist="10800" dir="5400000" algn="tl">
              <a:srgbClr val="009BDD"/>
            </a:outerShdw>
          </a:effectLst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4" name="Symbol zastępczy tytułu 3"/>
          <p:cNvSpPr txBox="1"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solidFill>
            <a:srgbClr val="81D41A"/>
          </a:solidFill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l-PL"/>
          </a:p>
        </p:txBody>
      </p:sp>
      <p:sp>
        <p:nvSpPr>
          <p:cNvPr id="5" name="Symbol zastępczy tekstu 4"/>
          <p:cNvSpPr txBox="1">
            <a:spLocks noGrp="1"/>
          </p:cNvSpPr>
          <p:nvPr>
            <p:ph type="body" idx="1"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1060"/>
              </a:spcBef>
              <a:spcAft>
                <a:spcPts val="0"/>
              </a:spcAft>
              <a:buClr>
                <a:srgbClr val="77CAEE"/>
              </a:buClr>
              <a:buSzPct val="45000"/>
              <a:buFont typeface="StarSymbol"/>
              <a:buNone/>
              <a:defRPr lang="pl-PL" sz="2400" b="0" i="0" u="none" strike="noStrike" kern="1200" cap="none">
                <a:ln>
                  <a:noFill/>
                </a:ln>
                <a:solidFill>
                  <a:srgbClr val="009BDD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</a:defRPr>
            </a:defPPr>
            <a:lvl1pPr marL="432000" marR="0" lvl="0" indent="-324000">
              <a:spcBef>
                <a:spcPts val="1060"/>
              </a:spcBef>
              <a:spcAft>
                <a:spcPts val="0"/>
              </a:spcAft>
              <a:buClr>
                <a:srgbClr val="77CAEE"/>
              </a:buClr>
              <a:buSzPct val="45000"/>
              <a:buFont typeface="StarSymbol"/>
              <a:buChar char="●"/>
              <a:defRPr lang="pl-PL" sz="2400" b="0" i="0" u="none" strike="noStrike" kern="1200" cap="none">
                <a:ln>
                  <a:noFill/>
                </a:ln>
                <a:solidFill>
                  <a:srgbClr val="009BDD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</a:defRPr>
            </a:lvl1pPr>
            <a:lvl2pPr marL="864000" marR="0" lvl="1" indent="-324000">
              <a:spcBef>
                <a:spcPts val="850"/>
              </a:spcBef>
              <a:spcAft>
                <a:spcPts val="0"/>
              </a:spcAft>
              <a:buClr>
                <a:srgbClr val="77CAEE"/>
              </a:buClr>
              <a:buSzPct val="45000"/>
              <a:buFont typeface="OpenSymbol"/>
              <a:buChar char="●"/>
              <a:defRPr lang="pl-PL" sz="2100" b="0" i="0" u="none" strike="noStrike" kern="1200" cap="none">
                <a:ln>
                  <a:noFill/>
                </a:ln>
                <a:solidFill>
                  <a:srgbClr val="009BDD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</a:defRPr>
            </a:lvl2pPr>
            <a:lvl3pPr marL="1295999" marR="0" lvl="2" indent="-288000">
              <a:spcBef>
                <a:spcPts val="635"/>
              </a:spcBef>
              <a:spcAft>
                <a:spcPts val="0"/>
              </a:spcAft>
              <a:buClr>
                <a:srgbClr val="77CAEE"/>
              </a:buClr>
              <a:buSzPct val="45000"/>
              <a:buFont typeface="StarSymbol"/>
              <a:buChar char="●"/>
              <a:defRPr lang="pl-PL" sz="1800" b="0" i="0" u="none" strike="noStrike" kern="1200" cap="none">
                <a:ln>
                  <a:noFill/>
                </a:ln>
                <a:solidFill>
                  <a:srgbClr val="009BDD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</a:defRPr>
            </a:lvl3pPr>
            <a:lvl4pPr marL="1728000" marR="0" lvl="3" indent="-216000">
              <a:spcBef>
                <a:spcPts val="422"/>
              </a:spcBef>
              <a:spcAft>
                <a:spcPts val="0"/>
              </a:spcAft>
              <a:buClr>
                <a:srgbClr val="77CAEE"/>
              </a:buClr>
              <a:buSzPct val="45000"/>
              <a:buFont typeface="OpenSymbol"/>
              <a:buChar char="●"/>
              <a:defRPr lang="pl-PL" sz="1500" b="0" i="0" u="none" strike="noStrike" kern="1200" cap="none">
                <a:ln>
                  <a:noFill/>
                </a:ln>
                <a:solidFill>
                  <a:srgbClr val="009BDD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</a:defRPr>
            </a:lvl4pPr>
            <a:lvl5pPr marL="2160000" marR="0" lvl="4" indent="-216000">
              <a:spcBef>
                <a:spcPts val="210"/>
              </a:spcBef>
              <a:spcAft>
                <a:spcPts val="0"/>
              </a:spcAft>
              <a:buClr>
                <a:srgbClr val="77CAEE"/>
              </a:buClr>
              <a:buSzPct val="45000"/>
              <a:buFont typeface="StarSymbol"/>
              <a:buChar char="●"/>
              <a:defRPr lang="pl-PL" sz="1500" b="0" i="0" u="none" strike="noStrike" kern="1200" cap="none">
                <a:ln>
                  <a:noFill/>
                </a:ln>
                <a:solidFill>
                  <a:srgbClr val="009BDD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</a:defRPr>
            </a:lvl5pPr>
            <a:lvl6pPr marL="2592000" marR="0" lvl="5" indent="-216000">
              <a:spcBef>
                <a:spcPts val="210"/>
              </a:spcBef>
              <a:spcAft>
                <a:spcPts val="0"/>
              </a:spcAft>
              <a:buClr>
                <a:srgbClr val="77CAEE"/>
              </a:buClr>
              <a:buSzPct val="45000"/>
              <a:buFont typeface="StarSymbol"/>
              <a:buChar char="●"/>
              <a:defRPr lang="pl-PL" sz="1500" b="0" i="0" u="none" strike="noStrike" kern="1200" cap="none">
                <a:ln>
                  <a:noFill/>
                </a:ln>
                <a:solidFill>
                  <a:srgbClr val="009BDD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</a:defRPr>
            </a:lvl6pPr>
            <a:lvl7pPr marL="3024000" marR="0" lvl="6" indent="-216000">
              <a:spcBef>
                <a:spcPts val="210"/>
              </a:spcBef>
              <a:spcAft>
                <a:spcPts val="0"/>
              </a:spcAft>
              <a:buClr>
                <a:srgbClr val="77CAEE"/>
              </a:buClr>
              <a:buSzPct val="45000"/>
              <a:buFont typeface="StarSymbol"/>
              <a:buChar char="●"/>
              <a:defRPr lang="pl-PL" sz="1500" b="0" i="0" u="none" strike="noStrike" kern="1200" cap="none">
                <a:ln>
                  <a:noFill/>
                </a:ln>
                <a:solidFill>
                  <a:srgbClr val="009BDD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</a:defRPr>
            </a:lvl7pPr>
            <a:lvl8pPr marL="3456000" marR="0" lvl="7" indent="-216000">
              <a:spcBef>
                <a:spcPts val="210"/>
              </a:spcBef>
              <a:spcAft>
                <a:spcPts val="0"/>
              </a:spcAft>
              <a:buClr>
                <a:srgbClr val="77CAEE"/>
              </a:buClr>
              <a:buSzPct val="45000"/>
              <a:buFont typeface="StarSymbol"/>
              <a:buChar char="●"/>
              <a:defRPr lang="pl-PL" sz="1500" b="0" i="0" u="none" strike="noStrike" kern="1200" cap="none">
                <a:ln>
                  <a:noFill/>
                </a:ln>
                <a:solidFill>
                  <a:srgbClr val="009BDD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</a:defRPr>
            </a:lvl8pPr>
            <a:lvl9pPr marL="3887999" marR="0" lvl="8" indent="-216000">
              <a:spcBef>
                <a:spcPts val="210"/>
              </a:spcBef>
              <a:spcAft>
                <a:spcPts val="0"/>
              </a:spcAft>
              <a:buClr>
                <a:srgbClr val="77CAEE"/>
              </a:buClr>
              <a:buSzPct val="45000"/>
              <a:buFont typeface="StarSymbol"/>
              <a:buChar char="●"/>
              <a:defRPr lang="pl-PL" sz="1500" b="0" i="0" u="none" strike="noStrike" kern="1200" cap="none">
                <a:ln>
                  <a:noFill/>
                </a:ln>
                <a:solidFill>
                  <a:srgbClr val="009BDD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daty 5"/>
          <p:cNvSpPr txBox="1">
            <a:spLocks noGrp="1"/>
          </p:cNvSpPr>
          <p:nvPr>
            <p:ph type="dt" sz="half" idx="2"/>
          </p:nvPr>
        </p:nvSpPr>
        <p:spPr>
          <a:xfrm>
            <a:off x="360000" y="5220000"/>
            <a:ext cx="2340000" cy="36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rtl="0" hangingPunct="0">
              <a:buNone/>
              <a:tabLst/>
              <a:defRPr lang="pl-PL" sz="1400" kern="1200">
                <a:solidFill>
                  <a:srgbClr val="FFFFFF"/>
                </a:solidFill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7" name="Symbol zastępczy stopki 6"/>
          <p:cNvSpPr txBox="1">
            <a:spLocks noGrp="1"/>
          </p:cNvSpPr>
          <p:nvPr>
            <p:ph type="ftr" sz="quarter" idx="3"/>
          </p:nvPr>
        </p:nvSpPr>
        <p:spPr>
          <a:xfrm>
            <a:off x="3420000" y="5220000"/>
            <a:ext cx="3240000" cy="36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ctr" rtl="0" hangingPunct="0">
              <a:buNone/>
              <a:tabLst/>
              <a:defRPr lang="pl-PL" sz="1400" kern="1200">
                <a:solidFill>
                  <a:srgbClr val="FFFFFF"/>
                </a:solidFill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8" name="Symbol zastępczy numeru slajdu 7"/>
          <p:cNvSpPr txBox="1">
            <a:spLocks noGrp="1"/>
          </p:cNvSpPr>
          <p:nvPr>
            <p:ph type="sldNum" sz="quarter" idx="4"/>
          </p:nvPr>
        </p:nvSpPr>
        <p:spPr>
          <a:xfrm>
            <a:off x="7380000" y="5220000"/>
            <a:ext cx="2340000" cy="36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pl-PL" sz="1400" kern="1200">
                <a:solidFill>
                  <a:srgbClr val="FFFFFF"/>
                </a:solidFill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93F0BC43-1321-4398-96AB-CC485D50B9D5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hangingPunct="0">
        <a:tabLst/>
        <a:defRPr lang="pl-PL" sz="3300" b="0" i="0" u="none" strike="noStrike" kern="1200" cap="none">
          <a:ln>
            <a:noFill/>
          </a:ln>
          <a:solidFill>
            <a:srgbClr val="FFFFFF"/>
          </a:solidFill>
          <a:highlight>
            <a:scrgbClr r="0" g="0" b="0">
              <a:alpha val="0"/>
            </a:scrgbClr>
          </a:highlight>
          <a:latin typeface="Liberation Sans" pitchFamily="18"/>
        </a:defRPr>
      </a:lvl1pPr>
    </p:titleStyle>
    <p:bodyStyle>
      <a:lvl1pPr marL="0" marR="0" indent="0" rtl="0" hangingPunct="0">
        <a:spcBef>
          <a:spcPts val="1060"/>
        </a:spcBef>
        <a:spcAft>
          <a:spcPts val="0"/>
        </a:spcAft>
        <a:tabLst/>
        <a:defRPr lang="pl-PL" sz="2400" b="0" i="0" u="none" strike="noStrike" kern="1200" cap="none">
          <a:ln>
            <a:noFill/>
          </a:ln>
          <a:solidFill>
            <a:srgbClr val="009BDD"/>
          </a:solidFill>
          <a:highlight>
            <a:scrgbClr r="0" g="0" b="0">
              <a:alpha val="0"/>
            </a:scrgbClr>
          </a:highlight>
          <a:latin typeface="Liberation Sans" pitchFamily="18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540000" y="900000"/>
            <a:ext cx="9000000" cy="2808360"/>
          </a:xfrm>
        </p:spPr>
        <p:txBody>
          <a:bodyPr vert="horz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>
                <a:ea typeface="Segoe UI" pitchFamily="2"/>
                <a:cs typeface="Tahoma" pitchFamily="2"/>
              </a:rPr>
              <a:t>Witam</a:t>
            </a:r>
            <a:br>
              <a:rPr lang="pl-PL">
                <a:ea typeface="Segoe UI" pitchFamily="2"/>
                <a:cs typeface="Tahoma" pitchFamily="2"/>
              </a:rPr>
            </a:br>
            <a:r>
              <a:rPr lang="pl-PL">
                <a:ea typeface="Segoe UI" pitchFamily="2"/>
                <a:cs typeface="Tahoma" pitchFamily="2"/>
              </a:rPr>
              <a:t/>
            </a:r>
            <a:br>
              <a:rPr lang="pl-PL">
                <a:ea typeface="Segoe UI" pitchFamily="2"/>
                <a:cs typeface="Tahoma" pitchFamily="2"/>
              </a:rPr>
            </a:br>
            <a:r>
              <a:rPr lang="pl-PL">
                <a:ea typeface="Segoe UI" pitchFamily="2"/>
                <a:cs typeface="Tahoma" pitchFamily="2"/>
              </a:rPr>
              <a:t/>
            </a:r>
            <a:br>
              <a:rPr lang="pl-PL">
                <a:ea typeface="Segoe UI" pitchFamily="2"/>
                <a:cs typeface="Tahoma" pitchFamily="2"/>
              </a:rPr>
            </a:br>
            <a:r>
              <a:rPr lang="pl-PL">
                <a:ea typeface="Segoe UI" pitchFamily="2"/>
                <a:cs typeface="Tahoma" pitchFamily="2"/>
              </a:rPr>
              <a:t/>
            </a:r>
            <a:br>
              <a:rPr lang="pl-PL">
                <a:ea typeface="Segoe UI" pitchFamily="2"/>
                <a:cs typeface="Tahoma" pitchFamily="2"/>
              </a:rPr>
            </a:br>
            <a:r>
              <a:rPr lang="pl-PL">
                <a:ea typeface="Segoe UI" pitchFamily="2"/>
                <a:cs typeface="Tahoma" pitchFamily="2"/>
              </a:rPr>
              <a:t/>
            </a:r>
            <a:br>
              <a:rPr lang="pl-PL">
                <a:ea typeface="Segoe UI" pitchFamily="2"/>
                <a:cs typeface="Tahoma" pitchFamily="2"/>
              </a:rPr>
            </a:br>
            <a:r>
              <a:rPr lang="pl-PL">
                <a:ea typeface="Segoe UI" pitchFamily="2"/>
                <a:cs typeface="Tahoma" pitchFamily="2"/>
              </a:rPr>
              <a:t>Dziś pokażę tradycję Świąt Bożego Narodzenia</a:t>
            </a:r>
          </a:p>
        </p:txBody>
      </p:sp>
    </p:spTree>
  </p:cSld>
  <p:clrMapOvr>
    <a:masterClrMapping/>
  </p:clrMapOvr>
  <p:transition spd="med" advTm="1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791B28E-0587-4C37-8E78-C5F11756A077}" type="datetimeFigureOut">
              <a:t>2021-12-06</a:t>
            </a:fld>
            <a:endParaRPr lang="pl-PL"/>
          </a:p>
        </p:txBody>
      </p:sp>
      <p:sp>
        <p:nvSpPr>
          <p:cNvPr id="6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D7A0E95-6F7C-4E69-A9A9-C5B14044C014}" type="slidenum">
              <a:t>2</a:t>
            </a:fld>
            <a:endParaRPr lang="pl-PL"/>
          </a:p>
        </p:txBody>
      </p:sp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 vert="horz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>
                <a:ea typeface="Segoe UI" pitchFamily="2"/>
                <a:cs typeface="Tahoma" pitchFamily="2"/>
              </a:rPr>
              <a:t>1.Choinka</a:t>
            </a:r>
          </a:p>
        </p:txBody>
      </p:sp>
      <p:pic>
        <p:nvPicPr>
          <p:cNvPr id="3" name=""/>
          <p:cNvPicPr>
            <a:picLocks noGrp="1" noChangeAspect="1"/>
          </p:cNvPicPr>
          <p:nvPr>
            <p:ph type="pic" idx="4294967295"/>
          </p:nvPr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3708360" y="720000"/>
            <a:ext cx="3131640" cy="4320000"/>
          </a:xfrm>
        </p:spPr>
      </p:pic>
    </p:spTree>
  </p:cSld>
  <p:clrMapOvr>
    <a:masterClrMapping/>
  </p:clrMapOvr>
  <p:transition spd="med" advTm="1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1971E47-B988-4847-A372-0C5A3CA12D2A}" type="datetimeFigureOut">
              <a:t>2021-12-06</a:t>
            </a:fld>
            <a:endParaRPr lang="pl-PL"/>
          </a:p>
        </p:txBody>
      </p:sp>
      <p:sp>
        <p:nvSpPr>
          <p:cNvPr id="6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BEBADE6-2ECC-4085-A983-FAEF227B8153}" type="slidenum">
              <a:t>3</a:t>
            </a:fld>
            <a:endParaRPr lang="pl-PL"/>
          </a:p>
        </p:txBody>
      </p:sp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>
                <a:ea typeface="Segoe UI" pitchFamily="2"/>
                <a:cs typeface="Tahoma" pitchFamily="2"/>
              </a:rPr>
              <a:t>2.Prezenty</a:t>
            </a:r>
          </a:p>
        </p:txBody>
      </p:sp>
      <p:pic>
        <p:nvPicPr>
          <p:cNvPr id="3" name=""/>
          <p:cNvPicPr>
            <a:picLocks noGrp="1" noChangeAspect="1"/>
          </p:cNvPicPr>
          <p:nvPr>
            <p:ph type="pic" idx="4294967295"/>
          </p:nvPr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2682720" y="1080000"/>
            <a:ext cx="4714200" cy="3600000"/>
          </a:xfrm>
        </p:spPr>
      </p:pic>
    </p:spTree>
  </p:cSld>
  <p:clrMapOvr>
    <a:masterClrMapping/>
  </p:clrMapOvr>
  <p:transition spd="med" advTm="1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B53C3DA-ABD3-423F-9223-4EADE7356A08}" type="datetimeFigureOut">
              <a:t>2021-12-06</a:t>
            </a:fld>
            <a:endParaRPr lang="pl-PL"/>
          </a:p>
        </p:txBody>
      </p:sp>
      <p:sp>
        <p:nvSpPr>
          <p:cNvPr id="6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F9D7139-2E0A-48EC-918B-2D0B6381ABA2}" type="slidenum">
              <a:t>4</a:t>
            </a:fld>
            <a:endParaRPr lang="pl-PL"/>
          </a:p>
        </p:txBody>
      </p:sp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>
                <a:ea typeface="Segoe UI" pitchFamily="2"/>
                <a:cs typeface="Tahoma" pitchFamily="2"/>
              </a:rPr>
              <a:t>3.Święty Mikołaj</a:t>
            </a:r>
          </a:p>
        </p:txBody>
      </p:sp>
      <p:pic>
        <p:nvPicPr>
          <p:cNvPr id="3" name=""/>
          <p:cNvPicPr>
            <a:picLocks noGrp="1" noChangeAspect="1"/>
          </p:cNvPicPr>
          <p:nvPr>
            <p:ph type="pic" idx="4294967295"/>
          </p:nvPr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3305520" y="1080000"/>
            <a:ext cx="3468959" cy="3600000"/>
          </a:xfrm>
        </p:spPr>
      </p:pic>
    </p:spTree>
  </p:cSld>
  <p:clrMapOvr>
    <a:masterClrMapping/>
  </p:clrMapOvr>
  <p:transition spd="med" advTm="1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4296718-275D-43C7-9F6D-42E5009B2FCA}" type="datetimeFigureOut">
              <a:t>2021-12-06</a:t>
            </a:fld>
            <a:endParaRPr lang="pl-PL"/>
          </a:p>
        </p:txBody>
      </p:sp>
      <p:sp>
        <p:nvSpPr>
          <p:cNvPr id="6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5DE386C-6EFF-4427-A682-C6EC62B3617F}" type="slidenum">
              <a:t>5</a:t>
            </a:fld>
            <a:endParaRPr lang="pl-PL"/>
          </a:p>
        </p:txBody>
      </p:sp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>
                <a:ea typeface="Segoe UI" pitchFamily="2"/>
                <a:cs typeface="Tahoma" pitchFamily="2"/>
              </a:rPr>
              <a:t>4.Wigilia</a:t>
            </a:r>
          </a:p>
        </p:txBody>
      </p:sp>
      <p:pic>
        <p:nvPicPr>
          <p:cNvPr id="3" name=""/>
          <p:cNvPicPr>
            <a:picLocks noGrp="1" noChangeAspect="1"/>
          </p:cNvPicPr>
          <p:nvPr>
            <p:ph type="pic" idx="4294967295"/>
          </p:nvPr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2639880" y="1080000"/>
            <a:ext cx="4799880" cy="3600000"/>
          </a:xfrm>
        </p:spPr>
      </p:pic>
    </p:spTree>
  </p:cSld>
  <p:clrMapOvr>
    <a:masterClrMapping/>
  </p:clrMapOvr>
  <p:transition spd="med" advTm="1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E89F34E-1A99-4551-A001-AAC9C02CCA42}" type="datetimeFigureOut">
              <a:t>2021-12-06</a:t>
            </a:fld>
            <a:endParaRPr lang="pl-PL"/>
          </a:p>
        </p:txBody>
      </p:sp>
      <p:sp>
        <p:nvSpPr>
          <p:cNvPr id="6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113448F-5E50-4106-A073-E5A5C6655435}" type="slidenum">
              <a:t>6</a:t>
            </a:fld>
            <a:endParaRPr lang="pl-PL"/>
          </a:p>
        </p:txBody>
      </p:sp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540000" y="180000"/>
            <a:ext cx="9360000" cy="478080"/>
          </a:xfrm>
        </p:spPr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>
                <a:ea typeface="Segoe UI" pitchFamily="2"/>
                <a:cs typeface="Tahoma" pitchFamily="2"/>
              </a:rPr>
              <a:t>Dziękuję za oglądanie.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360000" y="1260000"/>
            <a:ext cx="9360000" cy="3600000"/>
          </a:xfrm>
        </p:spPr>
        <p:txBody>
          <a:bodyPr vert="horz"/>
          <a:lstStyle>
            <a:defPPr marL="432000" marR="0" lvl="0" indent="-324000">
              <a:spcBef>
                <a:spcPts val="1060"/>
              </a:spcBef>
              <a:spcAft>
                <a:spcPts val="0"/>
              </a:spcAft>
              <a:buClr>
                <a:srgbClr val="77CAEE"/>
              </a:buClr>
              <a:buSzPct val="45000"/>
              <a:buFont typeface="StarSymbol"/>
              <a:buNone/>
              <a:defRPr lang="pl-PL" sz="2400" b="0" i="0" u="none" strike="noStrike" kern="1200" cap="none">
                <a:ln>
                  <a:noFill/>
                </a:ln>
                <a:solidFill>
                  <a:srgbClr val="009BDD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</a:defRPr>
            </a:defPPr>
            <a:lvl1pPr marL="432000" marR="0" lvl="0" indent="-324000">
              <a:spcBef>
                <a:spcPts val="1060"/>
              </a:spcBef>
              <a:spcAft>
                <a:spcPts val="0"/>
              </a:spcAft>
              <a:buClr>
                <a:srgbClr val="77CAEE"/>
              </a:buClr>
              <a:buSzPct val="45000"/>
              <a:buFont typeface="StarSymbol"/>
              <a:buChar char="●"/>
              <a:defRPr lang="pl-PL" sz="2400" b="0" i="0" u="none" strike="noStrike" kern="1200" cap="none">
                <a:ln>
                  <a:noFill/>
                </a:ln>
                <a:solidFill>
                  <a:srgbClr val="009BDD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</a:defRPr>
            </a:lvl1pPr>
            <a:lvl2pPr marL="864000" marR="0" lvl="1" indent="-324000">
              <a:spcBef>
                <a:spcPts val="850"/>
              </a:spcBef>
              <a:spcAft>
                <a:spcPts val="0"/>
              </a:spcAft>
              <a:buClr>
                <a:srgbClr val="77CAEE"/>
              </a:buClr>
              <a:buSzPct val="45000"/>
              <a:buFont typeface="OpenSymbol"/>
              <a:buChar char="●"/>
              <a:defRPr lang="pl-PL" sz="2100" b="0" i="0" u="none" strike="noStrike" kern="1200" cap="none">
                <a:ln>
                  <a:noFill/>
                </a:ln>
                <a:solidFill>
                  <a:srgbClr val="009BDD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</a:defRPr>
            </a:lvl2pPr>
            <a:lvl3pPr marL="1295999" marR="0" lvl="2" indent="-288000">
              <a:spcBef>
                <a:spcPts val="635"/>
              </a:spcBef>
              <a:spcAft>
                <a:spcPts val="0"/>
              </a:spcAft>
              <a:buClr>
                <a:srgbClr val="77CAEE"/>
              </a:buClr>
              <a:buSzPct val="45000"/>
              <a:buFont typeface="StarSymbol"/>
              <a:buChar char="●"/>
              <a:defRPr lang="pl-PL" sz="1800" b="0" i="0" u="none" strike="noStrike" kern="1200" cap="none">
                <a:ln>
                  <a:noFill/>
                </a:ln>
                <a:solidFill>
                  <a:srgbClr val="009BDD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</a:defRPr>
            </a:lvl3pPr>
            <a:lvl4pPr marL="1728000" marR="0" lvl="3" indent="-216000">
              <a:spcBef>
                <a:spcPts val="422"/>
              </a:spcBef>
              <a:spcAft>
                <a:spcPts val="0"/>
              </a:spcAft>
              <a:buClr>
                <a:srgbClr val="77CAEE"/>
              </a:buClr>
              <a:buSzPct val="45000"/>
              <a:buFont typeface="OpenSymbol"/>
              <a:buChar char="●"/>
              <a:defRPr lang="pl-PL" sz="1500" b="0" i="0" u="none" strike="noStrike" kern="1200" cap="none">
                <a:ln>
                  <a:noFill/>
                </a:ln>
                <a:solidFill>
                  <a:srgbClr val="009BDD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</a:defRPr>
            </a:lvl4pPr>
            <a:lvl5pPr marL="2160000" marR="0" lvl="4" indent="-216000">
              <a:spcBef>
                <a:spcPts val="210"/>
              </a:spcBef>
              <a:spcAft>
                <a:spcPts val="0"/>
              </a:spcAft>
              <a:buClr>
                <a:srgbClr val="77CAEE"/>
              </a:buClr>
              <a:buSzPct val="45000"/>
              <a:buFont typeface="StarSymbol"/>
              <a:buChar char="●"/>
              <a:defRPr lang="pl-PL" sz="1500" b="0" i="0" u="none" strike="noStrike" kern="1200" cap="none">
                <a:ln>
                  <a:noFill/>
                </a:ln>
                <a:solidFill>
                  <a:srgbClr val="009BDD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</a:defRPr>
            </a:lvl5pPr>
            <a:lvl6pPr marL="2592000" marR="0" lvl="5" indent="-216000">
              <a:spcBef>
                <a:spcPts val="210"/>
              </a:spcBef>
              <a:spcAft>
                <a:spcPts val="0"/>
              </a:spcAft>
              <a:buClr>
                <a:srgbClr val="77CAEE"/>
              </a:buClr>
              <a:buSzPct val="45000"/>
              <a:buFont typeface="StarSymbol"/>
              <a:buChar char="●"/>
              <a:defRPr lang="pl-PL" sz="1500" b="0" i="0" u="none" strike="noStrike" kern="1200" cap="none">
                <a:ln>
                  <a:noFill/>
                </a:ln>
                <a:solidFill>
                  <a:srgbClr val="009BDD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</a:defRPr>
            </a:lvl6pPr>
            <a:lvl7pPr marL="3024000" marR="0" lvl="6" indent="-216000">
              <a:spcBef>
                <a:spcPts val="210"/>
              </a:spcBef>
              <a:spcAft>
                <a:spcPts val="0"/>
              </a:spcAft>
              <a:buClr>
                <a:srgbClr val="77CAEE"/>
              </a:buClr>
              <a:buSzPct val="45000"/>
              <a:buFont typeface="StarSymbol"/>
              <a:buChar char="●"/>
              <a:defRPr lang="pl-PL" sz="1500" b="0" i="0" u="none" strike="noStrike" kern="1200" cap="none">
                <a:ln>
                  <a:noFill/>
                </a:ln>
                <a:solidFill>
                  <a:srgbClr val="009BDD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</a:defRPr>
            </a:lvl7pPr>
            <a:lvl8pPr marL="3456000" marR="0" lvl="7" indent="-216000">
              <a:spcBef>
                <a:spcPts val="210"/>
              </a:spcBef>
              <a:spcAft>
                <a:spcPts val="0"/>
              </a:spcAft>
              <a:buClr>
                <a:srgbClr val="77CAEE"/>
              </a:buClr>
              <a:buSzPct val="45000"/>
              <a:buFont typeface="StarSymbol"/>
              <a:buChar char="●"/>
              <a:defRPr lang="pl-PL" sz="1500" b="0" i="0" u="none" strike="noStrike" kern="1200" cap="none">
                <a:ln>
                  <a:noFill/>
                </a:ln>
                <a:solidFill>
                  <a:srgbClr val="009BDD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</a:defRPr>
            </a:lvl8pPr>
            <a:lvl9pPr marL="3887999" marR="0" lvl="8" indent="-216000">
              <a:spcBef>
                <a:spcPts val="210"/>
              </a:spcBef>
              <a:spcAft>
                <a:spcPts val="0"/>
              </a:spcAft>
              <a:buClr>
                <a:srgbClr val="77CAEE"/>
              </a:buClr>
              <a:buSzPct val="45000"/>
              <a:buFont typeface="StarSymbol"/>
              <a:buChar char="●"/>
              <a:defRPr lang="pl-PL" sz="1500" b="0" i="0" u="none" strike="noStrike" kern="1200" cap="none">
                <a:ln>
                  <a:noFill/>
                </a:ln>
                <a:solidFill>
                  <a:srgbClr val="009BDD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</a:defRPr>
            </a:lvl9pPr>
          </a:lstStyle>
          <a:p>
            <a:pPr lvl="0"/>
            <a:r>
              <a:rPr lang="pl-PL">
                <a:ea typeface="Segoe UI" pitchFamily="2"/>
                <a:cs typeface="Tahoma" pitchFamily="2"/>
              </a:rPr>
              <a:t>Wesołych Świąt.</a:t>
            </a:r>
          </a:p>
        </p:txBody>
      </p:sp>
    </p:spTree>
  </p:cSld>
  <p:clrMapOvr>
    <a:masterClrMapping/>
  </p:clrMapOvr>
  <p:transition spd="med" advTm="1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ue_Curv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ue_Curve1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23</Words>
  <Application>Microsoft Office PowerPoint</Application>
  <PresentationFormat>Pokaz na ekranie (4:3)</PresentationFormat>
  <Paragraphs>17</Paragraphs>
  <Slides>6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6</vt:i4>
      </vt:variant>
    </vt:vector>
  </HeadingPairs>
  <TitlesOfParts>
    <vt:vector size="8" baseType="lpstr">
      <vt:lpstr>Blue_Curve</vt:lpstr>
      <vt:lpstr>Blue_Curve1</vt:lpstr>
      <vt:lpstr>Witam     Dziś pokażę tradycję Świąt Bożego Narodzenia</vt:lpstr>
      <vt:lpstr>1.Choinka</vt:lpstr>
      <vt:lpstr>2.Prezenty</vt:lpstr>
      <vt:lpstr>3.Święty Mikołaj</vt:lpstr>
      <vt:lpstr>4.Wigilia</vt:lpstr>
      <vt:lpstr>Dziękuję za oglądanie.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Curve</dc:title>
  <dc:creator>Ania</dc:creator>
  <cp:lastModifiedBy>Ania</cp:lastModifiedBy>
  <cp:revision>3</cp:revision>
  <dcterms:created xsi:type="dcterms:W3CDTF">2021-12-03T15:45:48Z</dcterms:created>
  <dcterms:modified xsi:type="dcterms:W3CDTF">2021-12-06T13:45:44Z</dcterms:modified>
</cp:coreProperties>
</file>