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7.jpg" ContentType="image/jpeg"/>
  <Override PartName="/ppt/media/image18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8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206483" y="2962655"/>
            <a:ext cx="2982595" cy="3209290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291571" y="3285744"/>
            <a:ext cx="1896745" cy="189674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43209" y="3132582"/>
            <a:ext cx="1747520" cy="1821814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828" y="37845"/>
            <a:ext cx="1099502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7697" y="1477517"/>
            <a:ext cx="11036604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6533" y="646557"/>
            <a:ext cx="8562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4800" dirty="0" smtClean="0"/>
              <a:t>BEZPIECZEŃSTWO W SIECI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5266" y="371348"/>
            <a:ext cx="10995660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670" marR="266700" algn="ctr">
              <a:lnSpc>
                <a:spcPct val="100000"/>
              </a:lnSpc>
              <a:spcBef>
                <a:spcPts val="95"/>
              </a:spcBef>
            </a:pPr>
            <a:r>
              <a:rPr sz="3400" spc="-65" dirty="0"/>
              <a:t>PAMIĘTAJ, </a:t>
            </a:r>
            <a:r>
              <a:rPr sz="3400" spc="-5" dirty="0"/>
              <a:t>ŻE POBIERANIE Z </a:t>
            </a:r>
            <a:r>
              <a:rPr sz="3400" spc="-10" dirty="0"/>
              <a:t>YOUTUBE</a:t>
            </a:r>
            <a:r>
              <a:rPr sz="3400" spc="-80" dirty="0"/>
              <a:t> </a:t>
            </a:r>
            <a:r>
              <a:rPr sz="3400" spc="-5" dirty="0"/>
              <a:t>FILMÓW  I MUZYKI, JEST LEGALNE TYLKO </a:t>
            </a:r>
            <a:r>
              <a:rPr sz="3400" spc="-10" dirty="0"/>
              <a:t>NA </a:t>
            </a:r>
            <a:r>
              <a:rPr sz="3400" spc="-5" dirty="0"/>
              <a:t>WŁASNY  </a:t>
            </a:r>
            <a:r>
              <a:rPr sz="3400" spc="-10" dirty="0"/>
              <a:t>UŻYTEK. NIE </a:t>
            </a:r>
            <a:r>
              <a:rPr sz="3400" spc="-5" dirty="0"/>
              <a:t>MASZ </a:t>
            </a:r>
            <a:r>
              <a:rPr sz="3400" spc="-155" dirty="0"/>
              <a:t>PRAWA </a:t>
            </a:r>
            <a:r>
              <a:rPr sz="3400" spc="-5" dirty="0"/>
              <a:t>UDOSTĘPNIAĆ,</a:t>
            </a:r>
            <a:r>
              <a:rPr sz="3400" spc="-220" dirty="0"/>
              <a:t> </a:t>
            </a:r>
            <a:r>
              <a:rPr sz="3400" spc="-10" dirty="0"/>
              <a:t>ANI</a:t>
            </a:r>
            <a:endParaRPr sz="3400"/>
          </a:p>
          <a:p>
            <a:pPr marL="12065" marR="5080" algn="ctr">
              <a:lnSpc>
                <a:spcPct val="100000"/>
              </a:lnSpc>
            </a:pPr>
            <a:r>
              <a:rPr sz="3400" spc="-5" dirty="0"/>
              <a:t>PRZESYŁAĆ </a:t>
            </a:r>
            <a:r>
              <a:rPr sz="3400" spc="-50" dirty="0"/>
              <a:t>TAKICH </a:t>
            </a:r>
            <a:r>
              <a:rPr sz="3400" spc="-5" dirty="0"/>
              <a:t>PLIKÓW DALEJ. </a:t>
            </a:r>
            <a:r>
              <a:rPr sz="3400" spc="-45" dirty="0"/>
              <a:t>STANOWI</a:t>
            </a:r>
            <a:r>
              <a:rPr sz="3400" spc="-120" dirty="0"/>
              <a:t> </a:t>
            </a:r>
            <a:r>
              <a:rPr sz="3400" spc="-25" dirty="0"/>
              <a:t>TO,  </a:t>
            </a:r>
            <a:r>
              <a:rPr sz="3400" spc="-90" dirty="0"/>
              <a:t>TAK </a:t>
            </a:r>
            <a:r>
              <a:rPr sz="3400" spc="-125" dirty="0"/>
              <a:t>ZWANY, </a:t>
            </a:r>
            <a:r>
              <a:rPr sz="3400" spc="-10" dirty="0"/>
              <a:t>DOZWOLONY UŻYTEK</a:t>
            </a:r>
            <a:r>
              <a:rPr sz="3400" spc="85" dirty="0"/>
              <a:t> </a:t>
            </a:r>
            <a:r>
              <a:rPr sz="3400" spc="-40" dirty="0"/>
              <a:t>OSOBISTY.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3076955" y="3253738"/>
            <a:ext cx="5693664" cy="3511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667" y="338073"/>
            <a:ext cx="116052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315" marR="5080" indent="-390525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INTERNET </a:t>
            </a:r>
            <a:r>
              <a:rPr sz="3600" dirty="0"/>
              <a:t>JEST </a:t>
            </a:r>
            <a:r>
              <a:rPr sz="3600" spc="-35" dirty="0"/>
              <a:t>POŻYTECZNY, </a:t>
            </a:r>
            <a:r>
              <a:rPr sz="3600" spc="-5" dirty="0"/>
              <a:t>ALE MOŻE </a:t>
            </a:r>
            <a:r>
              <a:rPr sz="3600" dirty="0"/>
              <a:t>BYĆ</a:t>
            </a:r>
            <a:r>
              <a:rPr sz="3600" spc="-400" dirty="0"/>
              <a:t> </a:t>
            </a:r>
            <a:r>
              <a:rPr sz="3600" dirty="0"/>
              <a:t>TEŻ  </a:t>
            </a:r>
            <a:r>
              <a:rPr sz="3600" spc="-5" dirty="0"/>
              <a:t>NIEBEZPIECZNY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909316" y="2225039"/>
            <a:ext cx="6577583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422" y="325628"/>
            <a:ext cx="8448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NIE </a:t>
            </a:r>
            <a:r>
              <a:rPr sz="3600" spc="-70" dirty="0"/>
              <a:t>UFAJ </a:t>
            </a:r>
            <a:r>
              <a:rPr sz="3600" dirty="0"/>
              <a:t>OSOBIE POZNANEJ W</a:t>
            </a:r>
            <a:r>
              <a:rPr sz="3600" spc="-120" dirty="0"/>
              <a:t> </a:t>
            </a:r>
            <a:r>
              <a:rPr sz="3600" spc="-5" dirty="0"/>
              <a:t>SIECI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54963" y="1947672"/>
            <a:ext cx="7505700" cy="4035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524993" y="1290682"/>
            <a:ext cx="2753360" cy="1720214"/>
            <a:chOff x="8524993" y="1290682"/>
            <a:chExt cx="2753360" cy="1720214"/>
          </a:xfrm>
        </p:grpSpPr>
        <p:sp>
          <p:nvSpPr>
            <p:cNvPr id="5" name="object 5"/>
            <p:cNvSpPr/>
            <p:nvPr/>
          </p:nvSpPr>
          <p:spPr>
            <a:xfrm>
              <a:off x="8532613" y="1298302"/>
              <a:ext cx="2738120" cy="1704975"/>
            </a:xfrm>
            <a:custGeom>
              <a:avLst/>
              <a:gdLst/>
              <a:ahLst/>
              <a:cxnLst/>
              <a:rect l="l" t="t" r="r" b="b"/>
              <a:pathLst>
                <a:path w="2738120" h="1704975">
                  <a:moveTo>
                    <a:pt x="1365591" y="0"/>
                  </a:moveTo>
                  <a:lnTo>
                    <a:pt x="1312754" y="658"/>
                  </a:lnTo>
                  <a:lnTo>
                    <a:pt x="1260096" y="2441"/>
                  </a:lnTo>
                  <a:lnTo>
                    <a:pt x="1207676" y="5339"/>
                  </a:lnTo>
                  <a:lnTo>
                    <a:pt x="1155555" y="9343"/>
                  </a:lnTo>
                  <a:lnTo>
                    <a:pt x="1103791" y="14443"/>
                  </a:lnTo>
                  <a:lnTo>
                    <a:pt x="1052445" y="20630"/>
                  </a:lnTo>
                  <a:lnTo>
                    <a:pt x="1001578" y="27895"/>
                  </a:lnTo>
                  <a:lnTo>
                    <a:pt x="951248" y="36229"/>
                  </a:lnTo>
                  <a:lnTo>
                    <a:pt x="901516" y="45622"/>
                  </a:lnTo>
                  <a:lnTo>
                    <a:pt x="852442" y="56065"/>
                  </a:lnTo>
                  <a:lnTo>
                    <a:pt x="804086" y="67550"/>
                  </a:lnTo>
                  <a:lnTo>
                    <a:pt x="756507" y="80066"/>
                  </a:lnTo>
                  <a:lnTo>
                    <a:pt x="709766" y="93605"/>
                  </a:lnTo>
                  <a:lnTo>
                    <a:pt x="663923" y="108157"/>
                  </a:lnTo>
                  <a:lnTo>
                    <a:pt x="619037" y="123713"/>
                  </a:lnTo>
                  <a:lnTo>
                    <a:pt x="575169" y="140264"/>
                  </a:lnTo>
                  <a:lnTo>
                    <a:pt x="532378" y="157800"/>
                  </a:lnTo>
                  <a:lnTo>
                    <a:pt x="490725" y="176313"/>
                  </a:lnTo>
                  <a:lnTo>
                    <a:pt x="450269" y="195792"/>
                  </a:lnTo>
                  <a:lnTo>
                    <a:pt x="411070" y="216230"/>
                  </a:lnTo>
                  <a:lnTo>
                    <a:pt x="373188" y="237616"/>
                  </a:lnTo>
                  <a:lnTo>
                    <a:pt x="336684" y="259942"/>
                  </a:lnTo>
                  <a:lnTo>
                    <a:pt x="301617" y="283197"/>
                  </a:lnTo>
                  <a:lnTo>
                    <a:pt x="268047" y="307374"/>
                  </a:lnTo>
                  <a:lnTo>
                    <a:pt x="236034" y="332462"/>
                  </a:lnTo>
                  <a:lnTo>
                    <a:pt x="205638" y="358453"/>
                  </a:lnTo>
                  <a:lnTo>
                    <a:pt x="176919" y="385336"/>
                  </a:lnTo>
                  <a:lnTo>
                    <a:pt x="145705" y="417730"/>
                  </a:lnTo>
                  <a:lnTo>
                    <a:pt x="117598" y="450576"/>
                  </a:lnTo>
                  <a:lnTo>
                    <a:pt x="92572" y="483820"/>
                  </a:lnTo>
                  <a:lnTo>
                    <a:pt x="70600" y="517409"/>
                  </a:lnTo>
                  <a:lnTo>
                    <a:pt x="51653" y="551288"/>
                  </a:lnTo>
                  <a:lnTo>
                    <a:pt x="22730" y="619699"/>
                  </a:lnTo>
                  <a:lnTo>
                    <a:pt x="5585" y="688624"/>
                  </a:lnTo>
                  <a:lnTo>
                    <a:pt x="0" y="757629"/>
                  </a:lnTo>
                  <a:lnTo>
                    <a:pt x="1474" y="792026"/>
                  </a:lnTo>
                  <a:lnTo>
                    <a:pt x="12821" y="860342"/>
                  </a:lnTo>
                  <a:lnTo>
                    <a:pt x="35183" y="927657"/>
                  </a:lnTo>
                  <a:lnTo>
                    <a:pt x="68343" y="993541"/>
                  </a:lnTo>
                  <a:lnTo>
                    <a:pt x="88905" y="1025811"/>
                  </a:lnTo>
                  <a:lnTo>
                    <a:pt x="112084" y="1057561"/>
                  </a:lnTo>
                  <a:lnTo>
                    <a:pt x="137854" y="1088737"/>
                  </a:lnTo>
                  <a:lnTo>
                    <a:pt x="166187" y="1119285"/>
                  </a:lnTo>
                  <a:lnTo>
                    <a:pt x="197056" y="1149150"/>
                  </a:lnTo>
                  <a:lnTo>
                    <a:pt x="230434" y="1178280"/>
                  </a:lnTo>
                  <a:lnTo>
                    <a:pt x="266295" y="1206620"/>
                  </a:lnTo>
                  <a:lnTo>
                    <a:pt x="304609" y="1234115"/>
                  </a:lnTo>
                  <a:lnTo>
                    <a:pt x="345351" y="1260713"/>
                  </a:lnTo>
                  <a:lnTo>
                    <a:pt x="388493" y="1286358"/>
                  </a:lnTo>
                  <a:lnTo>
                    <a:pt x="434008" y="1310997"/>
                  </a:lnTo>
                  <a:lnTo>
                    <a:pt x="481868" y="1334577"/>
                  </a:lnTo>
                  <a:lnTo>
                    <a:pt x="532047" y="1357042"/>
                  </a:lnTo>
                  <a:lnTo>
                    <a:pt x="584517" y="1378338"/>
                  </a:lnTo>
                  <a:lnTo>
                    <a:pt x="639251" y="1398413"/>
                  </a:lnTo>
                  <a:lnTo>
                    <a:pt x="696222" y="1417211"/>
                  </a:lnTo>
                  <a:lnTo>
                    <a:pt x="798584" y="1704358"/>
                  </a:lnTo>
                  <a:lnTo>
                    <a:pt x="1191776" y="1508651"/>
                  </a:lnTo>
                  <a:lnTo>
                    <a:pt x="1247037" y="1512009"/>
                  </a:lnTo>
                  <a:lnTo>
                    <a:pt x="1302165" y="1514118"/>
                  </a:lnTo>
                  <a:lnTo>
                    <a:pt x="1357102" y="1514993"/>
                  </a:lnTo>
                  <a:lnTo>
                    <a:pt x="1411793" y="1514651"/>
                  </a:lnTo>
                  <a:lnTo>
                    <a:pt x="1466181" y="1513106"/>
                  </a:lnTo>
                  <a:lnTo>
                    <a:pt x="1520207" y="1510376"/>
                  </a:lnTo>
                  <a:lnTo>
                    <a:pt x="1573816" y="1506474"/>
                  </a:lnTo>
                  <a:lnTo>
                    <a:pt x="1626950" y="1501418"/>
                  </a:lnTo>
                  <a:lnTo>
                    <a:pt x="1679553" y="1495222"/>
                  </a:lnTo>
                  <a:lnTo>
                    <a:pt x="1731568" y="1487903"/>
                  </a:lnTo>
                  <a:lnTo>
                    <a:pt x="1782938" y="1479477"/>
                  </a:lnTo>
                  <a:lnTo>
                    <a:pt x="1833605" y="1469958"/>
                  </a:lnTo>
                  <a:lnTo>
                    <a:pt x="1883514" y="1459363"/>
                  </a:lnTo>
                  <a:lnTo>
                    <a:pt x="1932607" y="1447708"/>
                  </a:lnTo>
                  <a:lnTo>
                    <a:pt x="1980827" y="1435007"/>
                  </a:lnTo>
                  <a:lnTo>
                    <a:pt x="2028117" y="1421278"/>
                  </a:lnTo>
                  <a:lnTo>
                    <a:pt x="2074421" y="1406535"/>
                  </a:lnTo>
                  <a:lnTo>
                    <a:pt x="2119682" y="1390794"/>
                  </a:lnTo>
                  <a:lnTo>
                    <a:pt x="2163842" y="1374072"/>
                  </a:lnTo>
                  <a:lnTo>
                    <a:pt x="2206845" y="1356383"/>
                  </a:lnTo>
                  <a:lnTo>
                    <a:pt x="2248633" y="1337744"/>
                  </a:lnTo>
                  <a:lnTo>
                    <a:pt x="2289151" y="1318170"/>
                  </a:lnTo>
                  <a:lnTo>
                    <a:pt x="2328341" y="1297677"/>
                  </a:lnTo>
                  <a:lnTo>
                    <a:pt x="2366146" y="1276280"/>
                  </a:lnTo>
                  <a:lnTo>
                    <a:pt x="2402509" y="1253996"/>
                  </a:lnTo>
                  <a:lnTo>
                    <a:pt x="2437374" y="1230840"/>
                  </a:lnTo>
                  <a:lnTo>
                    <a:pt x="2470683" y="1206827"/>
                  </a:lnTo>
                  <a:lnTo>
                    <a:pt x="2502380" y="1181975"/>
                  </a:lnTo>
                  <a:lnTo>
                    <a:pt x="2532408" y="1156297"/>
                  </a:lnTo>
                  <a:lnTo>
                    <a:pt x="2560709" y="1129810"/>
                  </a:lnTo>
                  <a:lnTo>
                    <a:pt x="2591923" y="1097417"/>
                  </a:lnTo>
                  <a:lnTo>
                    <a:pt x="2620030" y="1064571"/>
                  </a:lnTo>
                  <a:lnTo>
                    <a:pt x="2645055" y="1031326"/>
                  </a:lnTo>
                  <a:lnTo>
                    <a:pt x="2667028" y="997738"/>
                  </a:lnTo>
                  <a:lnTo>
                    <a:pt x="2685974" y="963859"/>
                  </a:lnTo>
                  <a:lnTo>
                    <a:pt x="2714898" y="895447"/>
                  </a:lnTo>
                  <a:lnTo>
                    <a:pt x="2732043" y="826523"/>
                  </a:lnTo>
                  <a:lnTo>
                    <a:pt x="2737628" y="757518"/>
                  </a:lnTo>
                  <a:lnTo>
                    <a:pt x="2736154" y="723121"/>
                  </a:lnTo>
                  <a:lnTo>
                    <a:pt x="2724807" y="654805"/>
                  </a:lnTo>
                  <a:lnTo>
                    <a:pt x="2702445" y="587490"/>
                  </a:lnTo>
                  <a:lnTo>
                    <a:pt x="2669285" y="521606"/>
                  </a:lnTo>
                  <a:lnTo>
                    <a:pt x="2648723" y="489336"/>
                  </a:lnTo>
                  <a:lnTo>
                    <a:pt x="2625544" y="457586"/>
                  </a:lnTo>
                  <a:lnTo>
                    <a:pt x="2599774" y="426410"/>
                  </a:lnTo>
                  <a:lnTo>
                    <a:pt x="2571441" y="395862"/>
                  </a:lnTo>
                  <a:lnTo>
                    <a:pt x="2540572" y="365996"/>
                  </a:lnTo>
                  <a:lnTo>
                    <a:pt x="2507193" y="336867"/>
                  </a:lnTo>
                  <a:lnTo>
                    <a:pt x="2471333" y="308527"/>
                  </a:lnTo>
                  <a:lnTo>
                    <a:pt x="2433019" y="281031"/>
                  </a:lnTo>
                  <a:lnTo>
                    <a:pt x="2392277" y="254434"/>
                  </a:lnTo>
                  <a:lnTo>
                    <a:pt x="2349135" y="228789"/>
                  </a:lnTo>
                  <a:lnTo>
                    <a:pt x="2303620" y="204149"/>
                  </a:lnTo>
                  <a:lnTo>
                    <a:pt x="2255760" y="180570"/>
                  </a:lnTo>
                  <a:lnTo>
                    <a:pt x="2205581" y="158105"/>
                  </a:lnTo>
                  <a:lnTo>
                    <a:pt x="2153111" y="136808"/>
                  </a:lnTo>
                  <a:lnTo>
                    <a:pt x="2098377" y="116734"/>
                  </a:lnTo>
                  <a:lnTo>
                    <a:pt x="2041406" y="97935"/>
                  </a:lnTo>
                  <a:lnTo>
                    <a:pt x="1991708" y="83140"/>
                  </a:lnTo>
                  <a:lnTo>
                    <a:pt x="1941409" y="69588"/>
                  </a:lnTo>
                  <a:lnTo>
                    <a:pt x="1890568" y="57272"/>
                  </a:lnTo>
                  <a:lnTo>
                    <a:pt x="1839247" y="46181"/>
                  </a:lnTo>
                  <a:lnTo>
                    <a:pt x="1787504" y="36307"/>
                  </a:lnTo>
                  <a:lnTo>
                    <a:pt x="1735400" y="27640"/>
                  </a:lnTo>
                  <a:lnTo>
                    <a:pt x="1682994" y="20171"/>
                  </a:lnTo>
                  <a:lnTo>
                    <a:pt x="1630348" y="13891"/>
                  </a:lnTo>
                  <a:lnTo>
                    <a:pt x="1577519" y="8790"/>
                  </a:lnTo>
                  <a:lnTo>
                    <a:pt x="1524569" y="4860"/>
                  </a:lnTo>
                  <a:lnTo>
                    <a:pt x="1471558" y="2091"/>
                  </a:lnTo>
                  <a:lnTo>
                    <a:pt x="1418545" y="474"/>
                  </a:lnTo>
                  <a:lnTo>
                    <a:pt x="1365591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32613" y="1298302"/>
              <a:ext cx="2738120" cy="1704975"/>
            </a:xfrm>
            <a:custGeom>
              <a:avLst/>
              <a:gdLst/>
              <a:ahLst/>
              <a:cxnLst/>
              <a:rect l="l" t="t" r="r" b="b"/>
              <a:pathLst>
                <a:path w="2738120" h="1704975">
                  <a:moveTo>
                    <a:pt x="798584" y="1704358"/>
                  </a:moveTo>
                  <a:lnTo>
                    <a:pt x="696222" y="1417211"/>
                  </a:lnTo>
                  <a:lnTo>
                    <a:pt x="639251" y="1398413"/>
                  </a:lnTo>
                  <a:lnTo>
                    <a:pt x="584517" y="1378338"/>
                  </a:lnTo>
                  <a:lnTo>
                    <a:pt x="532047" y="1357042"/>
                  </a:lnTo>
                  <a:lnTo>
                    <a:pt x="481868" y="1334577"/>
                  </a:lnTo>
                  <a:lnTo>
                    <a:pt x="434008" y="1310997"/>
                  </a:lnTo>
                  <a:lnTo>
                    <a:pt x="388493" y="1286358"/>
                  </a:lnTo>
                  <a:lnTo>
                    <a:pt x="345351" y="1260713"/>
                  </a:lnTo>
                  <a:lnTo>
                    <a:pt x="304609" y="1234115"/>
                  </a:lnTo>
                  <a:lnTo>
                    <a:pt x="266295" y="1206620"/>
                  </a:lnTo>
                  <a:lnTo>
                    <a:pt x="230434" y="1178280"/>
                  </a:lnTo>
                  <a:lnTo>
                    <a:pt x="197056" y="1149150"/>
                  </a:lnTo>
                  <a:lnTo>
                    <a:pt x="166187" y="1119285"/>
                  </a:lnTo>
                  <a:lnTo>
                    <a:pt x="137854" y="1088737"/>
                  </a:lnTo>
                  <a:lnTo>
                    <a:pt x="112084" y="1057561"/>
                  </a:lnTo>
                  <a:lnTo>
                    <a:pt x="88905" y="1025811"/>
                  </a:lnTo>
                  <a:lnTo>
                    <a:pt x="68343" y="993541"/>
                  </a:lnTo>
                  <a:lnTo>
                    <a:pt x="35183" y="927657"/>
                  </a:lnTo>
                  <a:lnTo>
                    <a:pt x="12821" y="860342"/>
                  </a:lnTo>
                  <a:lnTo>
                    <a:pt x="1474" y="792026"/>
                  </a:lnTo>
                  <a:lnTo>
                    <a:pt x="0" y="757629"/>
                  </a:lnTo>
                  <a:lnTo>
                    <a:pt x="1361" y="723143"/>
                  </a:lnTo>
                  <a:lnTo>
                    <a:pt x="12699" y="654124"/>
                  </a:lnTo>
                  <a:lnTo>
                    <a:pt x="35706" y="585402"/>
                  </a:lnTo>
                  <a:lnTo>
                    <a:pt x="70600" y="517409"/>
                  </a:lnTo>
                  <a:lnTo>
                    <a:pt x="92572" y="483820"/>
                  </a:lnTo>
                  <a:lnTo>
                    <a:pt x="117598" y="450576"/>
                  </a:lnTo>
                  <a:lnTo>
                    <a:pt x="145705" y="417730"/>
                  </a:lnTo>
                  <a:lnTo>
                    <a:pt x="176919" y="385336"/>
                  </a:lnTo>
                  <a:lnTo>
                    <a:pt x="205638" y="358453"/>
                  </a:lnTo>
                  <a:lnTo>
                    <a:pt x="236034" y="332462"/>
                  </a:lnTo>
                  <a:lnTo>
                    <a:pt x="268047" y="307374"/>
                  </a:lnTo>
                  <a:lnTo>
                    <a:pt x="301617" y="283197"/>
                  </a:lnTo>
                  <a:lnTo>
                    <a:pt x="336684" y="259942"/>
                  </a:lnTo>
                  <a:lnTo>
                    <a:pt x="373188" y="237616"/>
                  </a:lnTo>
                  <a:lnTo>
                    <a:pt x="411070" y="216230"/>
                  </a:lnTo>
                  <a:lnTo>
                    <a:pt x="450269" y="195792"/>
                  </a:lnTo>
                  <a:lnTo>
                    <a:pt x="490725" y="176313"/>
                  </a:lnTo>
                  <a:lnTo>
                    <a:pt x="532378" y="157800"/>
                  </a:lnTo>
                  <a:lnTo>
                    <a:pt x="575169" y="140264"/>
                  </a:lnTo>
                  <a:lnTo>
                    <a:pt x="619037" y="123713"/>
                  </a:lnTo>
                  <a:lnTo>
                    <a:pt x="663923" y="108157"/>
                  </a:lnTo>
                  <a:lnTo>
                    <a:pt x="709766" y="93605"/>
                  </a:lnTo>
                  <a:lnTo>
                    <a:pt x="756507" y="80066"/>
                  </a:lnTo>
                  <a:lnTo>
                    <a:pt x="804086" y="67550"/>
                  </a:lnTo>
                  <a:lnTo>
                    <a:pt x="852442" y="56065"/>
                  </a:lnTo>
                  <a:lnTo>
                    <a:pt x="901516" y="45622"/>
                  </a:lnTo>
                  <a:lnTo>
                    <a:pt x="951248" y="36229"/>
                  </a:lnTo>
                  <a:lnTo>
                    <a:pt x="1001578" y="27895"/>
                  </a:lnTo>
                  <a:lnTo>
                    <a:pt x="1052445" y="20630"/>
                  </a:lnTo>
                  <a:lnTo>
                    <a:pt x="1103791" y="14443"/>
                  </a:lnTo>
                  <a:lnTo>
                    <a:pt x="1155555" y="9343"/>
                  </a:lnTo>
                  <a:lnTo>
                    <a:pt x="1207676" y="5339"/>
                  </a:lnTo>
                  <a:lnTo>
                    <a:pt x="1260096" y="2441"/>
                  </a:lnTo>
                  <a:lnTo>
                    <a:pt x="1312754" y="658"/>
                  </a:lnTo>
                  <a:lnTo>
                    <a:pt x="1365591" y="0"/>
                  </a:lnTo>
                  <a:lnTo>
                    <a:pt x="1418545" y="474"/>
                  </a:lnTo>
                  <a:lnTo>
                    <a:pt x="1471558" y="2091"/>
                  </a:lnTo>
                  <a:lnTo>
                    <a:pt x="1524569" y="4860"/>
                  </a:lnTo>
                  <a:lnTo>
                    <a:pt x="1577519" y="8790"/>
                  </a:lnTo>
                  <a:lnTo>
                    <a:pt x="1630348" y="13891"/>
                  </a:lnTo>
                  <a:lnTo>
                    <a:pt x="1682994" y="20171"/>
                  </a:lnTo>
                  <a:lnTo>
                    <a:pt x="1735400" y="27640"/>
                  </a:lnTo>
                  <a:lnTo>
                    <a:pt x="1787504" y="36307"/>
                  </a:lnTo>
                  <a:lnTo>
                    <a:pt x="1839247" y="46181"/>
                  </a:lnTo>
                  <a:lnTo>
                    <a:pt x="1890568" y="57272"/>
                  </a:lnTo>
                  <a:lnTo>
                    <a:pt x="1941409" y="69588"/>
                  </a:lnTo>
                  <a:lnTo>
                    <a:pt x="1991708" y="83140"/>
                  </a:lnTo>
                  <a:lnTo>
                    <a:pt x="2041406" y="97935"/>
                  </a:lnTo>
                  <a:lnTo>
                    <a:pt x="2098377" y="116734"/>
                  </a:lnTo>
                  <a:lnTo>
                    <a:pt x="2153111" y="136808"/>
                  </a:lnTo>
                  <a:lnTo>
                    <a:pt x="2205581" y="158105"/>
                  </a:lnTo>
                  <a:lnTo>
                    <a:pt x="2255760" y="180570"/>
                  </a:lnTo>
                  <a:lnTo>
                    <a:pt x="2303620" y="204149"/>
                  </a:lnTo>
                  <a:lnTo>
                    <a:pt x="2349135" y="228789"/>
                  </a:lnTo>
                  <a:lnTo>
                    <a:pt x="2392277" y="254434"/>
                  </a:lnTo>
                  <a:lnTo>
                    <a:pt x="2433019" y="281031"/>
                  </a:lnTo>
                  <a:lnTo>
                    <a:pt x="2471333" y="308527"/>
                  </a:lnTo>
                  <a:lnTo>
                    <a:pt x="2507193" y="336867"/>
                  </a:lnTo>
                  <a:lnTo>
                    <a:pt x="2540572" y="365996"/>
                  </a:lnTo>
                  <a:lnTo>
                    <a:pt x="2571441" y="395862"/>
                  </a:lnTo>
                  <a:lnTo>
                    <a:pt x="2599774" y="426410"/>
                  </a:lnTo>
                  <a:lnTo>
                    <a:pt x="2625544" y="457586"/>
                  </a:lnTo>
                  <a:lnTo>
                    <a:pt x="2648723" y="489336"/>
                  </a:lnTo>
                  <a:lnTo>
                    <a:pt x="2669285" y="521606"/>
                  </a:lnTo>
                  <a:lnTo>
                    <a:pt x="2702445" y="587490"/>
                  </a:lnTo>
                  <a:lnTo>
                    <a:pt x="2724807" y="654805"/>
                  </a:lnTo>
                  <a:lnTo>
                    <a:pt x="2736154" y="723121"/>
                  </a:lnTo>
                  <a:lnTo>
                    <a:pt x="2737628" y="757518"/>
                  </a:lnTo>
                  <a:lnTo>
                    <a:pt x="2736267" y="792004"/>
                  </a:lnTo>
                  <a:lnTo>
                    <a:pt x="2724929" y="861022"/>
                  </a:lnTo>
                  <a:lnTo>
                    <a:pt x="2701922" y="929744"/>
                  </a:lnTo>
                  <a:lnTo>
                    <a:pt x="2667028" y="997738"/>
                  </a:lnTo>
                  <a:lnTo>
                    <a:pt x="2645055" y="1031326"/>
                  </a:lnTo>
                  <a:lnTo>
                    <a:pt x="2620030" y="1064571"/>
                  </a:lnTo>
                  <a:lnTo>
                    <a:pt x="2591923" y="1097417"/>
                  </a:lnTo>
                  <a:lnTo>
                    <a:pt x="2560709" y="1129810"/>
                  </a:lnTo>
                  <a:lnTo>
                    <a:pt x="2532408" y="1156297"/>
                  </a:lnTo>
                  <a:lnTo>
                    <a:pt x="2502380" y="1181975"/>
                  </a:lnTo>
                  <a:lnTo>
                    <a:pt x="2470683" y="1206827"/>
                  </a:lnTo>
                  <a:lnTo>
                    <a:pt x="2437374" y="1230840"/>
                  </a:lnTo>
                  <a:lnTo>
                    <a:pt x="2402509" y="1253996"/>
                  </a:lnTo>
                  <a:lnTo>
                    <a:pt x="2366146" y="1276280"/>
                  </a:lnTo>
                  <a:lnTo>
                    <a:pt x="2328341" y="1297677"/>
                  </a:lnTo>
                  <a:lnTo>
                    <a:pt x="2289151" y="1318170"/>
                  </a:lnTo>
                  <a:lnTo>
                    <a:pt x="2248633" y="1337744"/>
                  </a:lnTo>
                  <a:lnTo>
                    <a:pt x="2206845" y="1356383"/>
                  </a:lnTo>
                  <a:lnTo>
                    <a:pt x="2163842" y="1374072"/>
                  </a:lnTo>
                  <a:lnTo>
                    <a:pt x="2119682" y="1390794"/>
                  </a:lnTo>
                  <a:lnTo>
                    <a:pt x="2074421" y="1406535"/>
                  </a:lnTo>
                  <a:lnTo>
                    <a:pt x="2028117" y="1421278"/>
                  </a:lnTo>
                  <a:lnTo>
                    <a:pt x="1980827" y="1435007"/>
                  </a:lnTo>
                  <a:lnTo>
                    <a:pt x="1932607" y="1447708"/>
                  </a:lnTo>
                  <a:lnTo>
                    <a:pt x="1883514" y="1459363"/>
                  </a:lnTo>
                  <a:lnTo>
                    <a:pt x="1833605" y="1469958"/>
                  </a:lnTo>
                  <a:lnTo>
                    <a:pt x="1782938" y="1479477"/>
                  </a:lnTo>
                  <a:lnTo>
                    <a:pt x="1731568" y="1487903"/>
                  </a:lnTo>
                  <a:lnTo>
                    <a:pt x="1679553" y="1495222"/>
                  </a:lnTo>
                  <a:lnTo>
                    <a:pt x="1626950" y="1501418"/>
                  </a:lnTo>
                  <a:lnTo>
                    <a:pt x="1573816" y="1506474"/>
                  </a:lnTo>
                  <a:lnTo>
                    <a:pt x="1520207" y="1510376"/>
                  </a:lnTo>
                  <a:lnTo>
                    <a:pt x="1466181" y="1513106"/>
                  </a:lnTo>
                  <a:lnTo>
                    <a:pt x="1411793" y="1514651"/>
                  </a:lnTo>
                  <a:lnTo>
                    <a:pt x="1357102" y="1514993"/>
                  </a:lnTo>
                  <a:lnTo>
                    <a:pt x="1302165" y="1514118"/>
                  </a:lnTo>
                  <a:lnTo>
                    <a:pt x="1247037" y="1512009"/>
                  </a:lnTo>
                  <a:lnTo>
                    <a:pt x="1191776" y="1508651"/>
                  </a:lnTo>
                  <a:lnTo>
                    <a:pt x="798584" y="1704358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46793" y="1624329"/>
            <a:ext cx="1510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Nie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masz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pewności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kim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rozmawiasz.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65787" y="3086009"/>
            <a:ext cx="2800350" cy="3315970"/>
            <a:chOff x="8765787" y="3086009"/>
            <a:chExt cx="2800350" cy="3315970"/>
          </a:xfrm>
        </p:grpSpPr>
        <p:sp>
          <p:nvSpPr>
            <p:cNvPr id="9" name="object 9"/>
            <p:cNvSpPr/>
            <p:nvPr/>
          </p:nvSpPr>
          <p:spPr>
            <a:xfrm>
              <a:off x="8773407" y="3093629"/>
              <a:ext cx="2620645" cy="1502410"/>
            </a:xfrm>
            <a:custGeom>
              <a:avLst/>
              <a:gdLst/>
              <a:ahLst/>
              <a:cxnLst/>
              <a:rect l="l" t="t" r="r" b="b"/>
              <a:pathLst>
                <a:path w="2620645" h="1502410">
                  <a:moveTo>
                    <a:pt x="1325763" y="0"/>
                  </a:moveTo>
                  <a:lnTo>
                    <a:pt x="1272482" y="256"/>
                  </a:lnTo>
                  <a:lnTo>
                    <a:pt x="1219370" y="1613"/>
                  </a:lnTo>
                  <a:lnTo>
                    <a:pt x="1166494" y="4061"/>
                  </a:lnTo>
                  <a:lnTo>
                    <a:pt x="1113920" y="7590"/>
                  </a:lnTo>
                  <a:lnTo>
                    <a:pt x="1061715" y="12191"/>
                  </a:lnTo>
                  <a:lnTo>
                    <a:pt x="1009946" y="17854"/>
                  </a:lnTo>
                  <a:lnTo>
                    <a:pt x="958681" y="24570"/>
                  </a:lnTo>
                  <a:lnTo>
                    <a:pt x="907986" y="32329"/>
                  </a:lnTo>
                  <a:lnTo>
                    <a:pt x="857928" y="41121"/>
                  </a:lnTo>
                  <a:lnTo>
                    <a:pt x="808574" y="50938"/>
                  </a:lnTo>
                  <a:lnTo>
                    <a:pt x="759991" y="61770"/>
                  </a:lnTo>
                  <a:lnTo>
                    <a:pt x="712246" y="73607"/>
                  </a:lnTo>
                  <a:lnTo>
                    <a:pt x="665407" y="86440"/>
                  </a:lnTo>
                  <a:lnTo>
                    <a:pt x="619538" y="100259"/>
                  </a:lnTo>
                  <a:lnTo>
                    <a:pt x="574709" y="115055"/>
                  </a:lnTo>
                  <a:lnTo>
                    <a:pt x="530986" y="130819"/>
                  </a:lnTo>
                  <a:lnTo>
                    <a:pt x="488435" y="147540"/>
                  </a:lnTo>
                  <a:lnTo>
                    <a:pt x="447124" y="165209"/>
                  </a:lnTo>
                  <a:lnTo>
                    <a:pt x="407119" y="183817"/>
                  </a:lnTo>
                  <a:lnTo>
                    <a:pt x="368488" y="203354"/>
                  </a:lnTo>
                  <a:lnTo>
                    <a:pt x="331298" y="223811"/>
                  </a:lnTo>
                  <a:lnTo>
                    <a:pt x="295615" y="245179"/>
                  </a:lnTo>
                  <a:lnTo>
                    <a:pt x="261506" y="267447"/>
                  </a:lnTo>
                  <a:lnTo>
                    <a:pt x="229039" y="290606"/>
                  </a:lnTo>
                  <a:lnTo>
                    <a:pt x="198280" y="314648"/>
                  </a:lnTo>
                  <a:lnTo>
                    <a:pt x="169297" y="339561"/>
                  </a:lnTo>
                  <a:lnTo>
                    <a:pt x="136695" y="370890"/>
                  </a:lnTo>
                  <a:lnTo>
                    <a:pt x="107667" y="402693"/>
                  </a:lnTo>
                  <a:lnTo>
                    <a:pt x="82179" y="434907"/>
                  </a:lnTo>
                  <a:lnTo>
                    <a:pt x="60197" y="467471"/>
                  </a:lnTo>
                  <a:lnTo>
                    <a:pt x="26612" y="533395"/>
                  </a:lnTo>
                  <a:lnTo>
                    <a:pt x="6638" y="599961"/>
                  </a:lnTo>
                  <a:lnTo>
                    <a:pt x="0" y="666666"/>
                  </a:lnTo>
                  <a:lnTo>
                    <a:pt x="1596" y="699914"/>
                  </a:lnTo>
                  <a:lnTo>
                    <a:pt x="14446" y="765886"/>
                  </a:lnTo>
                  <a:lnTo>
                    <a:pt x="39946" y="830740"/>
                  </a:lnTo>
                  <a:lnTo>
                    <a:pt x="77821" y="893974"/>
                  </a:lnTo>
                  <a:lnTo>
                    <a:pt x="101314" y="924826"/>
                  </a:lnTo>
                  <a:lnTo>
                    <a:pt x="127797" y="955084"/>
                  </a:lnTo>
                  <a:lnTo>
                    <a:pt x="157236" y="984686"/>
                  </a:lnTo>
                  <a:lnTo>
                    <a:pt x="189598" y="1013569"/>
                  </a:lnTo>
                  <a:lnTo>
                    <a:pt x="224847" y="1041670"/>
                  </a:lnTo>
                  <a:lnTo>
                    <a:pt x="262949" y="1068925"/>
                  </a:lnTo>
                  <a:lnTo>
                    <a:pt x="303871" y="1095273"/>
                  </a:lnTo>
                  <a:lnTo>
                    <a:pt x="347578" y="1120650"/>
                  </a:lnTo>
                  <a:lnTo>
                    <a:pt x="394035" y="1144993"/>
                  </a:lnTo>
                  <a:lnTo>
                    <a:pt x="443208" y="1168241"/>
                  </a:lnTo>
                  <a:lnTo>
                    <a:pt x="495063" y="1190328"/>
                  </a:lnTo>
                  <a:lnTo>
                    <a:pt x="549565" y="1211194"/>
                  </a:lnTo>
                  <a:lnTo>
                    <a:pt x="606680" y="1230775"/>
                  </a:lnTo>
                  <a:lnTo>
                    <a:pt x="666375" y="1249008"/>
                  </a:lnTo>
                  <a:lnTo>
                    <a:pt x="764419" y="1501992"/>
                  </a:lnTo>
                  <a:lnTo>
                    <a:pt x="1140593" y="1329526"/>
                  </a:lnTo>
                  <a:lnTo>
                    <a:pt x="1197267" y="1332658"/>
                  </a:lnTo>
                  <a:lnTo>
                    <a:pt x="1253791" y="1334527"/>
                  </a:lnTo>
                  <a:lnTo>
                    <a:pt x="1310096" y="1335150"/>
                  </a:lnTo>
                  <a:lnTo>
                    <a:pt x="1366115" y="1334544"/>
                  </a:lnTo>
                  <a:lnTo>
                    <a:pt x="1421782" y="1332727"/>
                  </a:lnTo>
                  <a:lnTo>
                    <a:pt x="1477030" y="1329714"/>
                  </a:lnTo>
                  <a:lnTo>
                    <a:pt x="1531792" y="1325524"/>
                  </a:lnTo>
                  <a:lnTo>
                    <a:pt x="1586001" y="1320173"/>
                  </a:lnTo>
                  <a:lnTo>
                    <a:pt x="1639590" y="1313678"/>
                  </a:lnTo>
                  <a:lnTo>
                    <a:pt x="1692492" y="1306056"/>
                  </a:lnTo>
                  <a:lnTo>
                    <a:pt x="1744641" y="1297325"/>
                  </a:lnTo>
                  <a:lnTo>
                    <a:pt x="1795968" y="1287502"/>
                  </a:lnTo>
                  <a:lnTo>
                    <a:pt x="1846408" y="1276603"/>
                  </a:lnTo>
                  <a:lnTo>
                    <a:pt x="1895894" y="1264645"/>
                  </a:lnTo>
                  <a:lnTo>
                    <a:pt x="1944357" y="1251646"/>
                  </a:lnTo>
                  <a:lnTo>
                    <a:pt x="1991733" y="1237623"/>
                  </a:lnTo>
                  <a:lnTo>
                    <a:pt x="2037953" y="1222592"/>
                  </a:lnTo>
                  <a:lnTo>
                    <a:pt x="2082950" y="1206571"/>
                  </a:lnTo>
                  <a:lnTo>
                    <a:pt x="2126659" y="1189577"/>
                  </a:lnTo>
                  <a:lnTo>
                    <a:pt x="2169011" y="1171626"/>
                  </a:lnTo>
                  <a:lnTo>
                    <a:pt x="2209941" y="1152736"/>
                  </a:lnTo>
                  <a:lnTo>
                    <a:pt x="2249380" y="1132924"/>
                  </a:lnTo>
                  <a:lnTo>
                    <a:pt x="2287262" y="1112208"/>
                  </a:lnTo>
                  <a:lnTo>
                    <a:pt x="2323521" y="1090603"/>
                  </a:lnTo>
                  <a:lnTo>
                    <a:pt x="2358089" y="1068127"/>
                  </a:lnTo>
                  <a:lnTo>
                    <a:pt x="2390899" y="1044797"/>
                  </a:lnTo>
                  <a:lnTo>
                    <a:pt x="2421885" y="1020630"/>
                  </a:lnTo>
                  <a:lnTo>
                    <a:pt x="2450979" y="995643"/>
                  </a:lnTo>
                  <a:lnTo>
                    <a:pt x="2483581" y="964315"/>
                  </a:lnTo>
                  <a:lnTo>
                    <a:pt x="2512609" y="932512"/>
                  </a:lnTo>
                  <a:lnTo>
                    <a:pt x="2538096" y="900297"/>
                  </a:lnTo>
                  <a:lnTo>
                    <a:pt x="2560079" y="867733"/>
                  </a:lnTo>
                  <a:lnTo>
                    <a:pt x="2593663" y="801809"/>
                  </a:lnTo>
                  <a:lnTo>
                    <a:pt x="2613638" y="735243"/>
                  </a:lnTo>
                  <a:lnTo>
                    <a:pt x="2620276" y="668538"/>
                  </a:lnTo>
                  <a:lnTo>
                    <a:pt x="2618680" y="635290"/>
                  </a:lnTo>
                  <a:lnTo>
                    <a:pt x="2605829" y="569319"/>
                  </a:lnTo>
                  <a:lnTo>
                    <a:pt x="2580329" y="504465"/>
                  </a:lnTo>
                  <a:lnTo>
                    <a:pt x="2542454" y="441231"/>
                  </a:lnTo>
                  <a:lnTo>
                    <a:pt x="2518962" y="410379"/>
                  </a:lnTo>
                  <a:lnTo>
                    <a:pt x="2492479" y="380120"/>
                  </a:lnTo>
                  <a:lnTo>
                    <a:pt x="2463039" y="350518"/>
                  </a:lnTo>
                  <a:lnTo>
                    <a:pt x="2430678" y="321635"/>
                  </a:lnTo>
                  <a:lnTo>
                    <a:pt x="2395429" y="293535"/>
                  </a:lnTo>
                  <a:lnTo>
                    <a:pt x="2357326" y="266279"/>
                  </a:lnTo>
                  <a:lnTo>
                    <a:pt x="2316404" y="239932"/>
                  </a:lnTo>
                  <a:lnTo>
                    <a:pt x="2272698" y="214555"/>
                  </a:lnTo>
                  <a:lnTo>
                    <a:pt x="2226241" y="190211"/>
                  </a:lnTo>
                  <a:lnTo>
                    <a:pt x="2177068" y="166964"/>
                  </a:lnTo>
                  <a:lnTo>
                    <a:pt x="2125213" y="144876"/>
                  </a:lnTo>
                  <a:lnTo>
                    <a:pt x="2070711" y="124010"/>
                  </a:lnTo>
                  <a:lnTo>
                    <a:pt x="2013595" y="104429"/>
                  </a:lnTo>
                  <a:lnTo>
                    <a:pt x="1953901" y="86196"/>
                  </a:lnTo>
                  <a:lnTo>
                    <a:pt x="1903820" y="72509"/>
                  </a:lnTo>
                  <a:lnTo>
                    <a:pt x="1853105" y="60036"/>
                  </a:lnTo>
                  <a:lnTo>
                    <a:pt x="1801822" y="48768"/>
                  </a:lnTo>
                  <a:lnTo>
                    <a:pt x="1750038" y="38695"/>
                  </a:lnTo>
                  <a:lnTo>
                    <a:pt x="1697820" y="29807"/>
                  </a:lnTo>
                  <a:lnTo>
                    <a:pt x="1645234" y="22096"/>
                  </a:lnTo>
                  <a:lnTo>
                    <a:pt x="1592349" y="15552"/>
                  </a:lnTo>
                  <a:lnTo>
                    <a:pt x="1539230" y="10165"/>
                  </a:lnTo>
                  <a:lnTo>
                    <a:pt x="1485945" y="5926"/>
                  </a:lnTo>
                  <a:lnTo>
                    <a:pt x="1432561" y="2825"/>
                  </a:lnTo>
                  <a:lnTo>
                    <a:pt x="1379145" y="853"/>
                  </a:lnTo>
                  <a:lnTo>
                    <a:pt x="132576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73407" y="3093629"/>
              <a:ext cx="2620645" cy="1502410"/>
            </a:xfrm>
            <a:custGeom>
              <a:avLst/>
              <a:gdLst/>
              <a:ahLst/>
              <a:cxnLst/>
              <a:rect l="l" t="t" r="r" b="b"/>
              <a:pathLst>
                <a:path w="2620645" h="1502410">
                  <a:moveTo>
                    <a:pt x="764419" y="1501992"/>
                  </a:moveTo>
                  <a:lnTo>
                    <a:pt x="666375" y="1249008"/>
                  </a:lnTo>
                  <a:lnTo>
                    <a:pt x="606680" y="1230775"/>
                  </a:lnTo>
                  <a:lnTo>
                    <a:pt x="549565" y="1211194"/>
                  </a:lnTo>
                  <a:lnTo>
                    <a:pt x="495063" y="1190328"/>
                  </a:lnTo>
                  <a:lnTo>
                    <a:pt x="443208" y="1168241"/>
                  </a:lnTo>
                  <a:lnTo>
                    <a:pt x="394035" y="1144993"/>
                  </a:lnTo>
                  <a:lnTo>
                    <a:pt x="347578" y="1120650"/>
                  </a:lnTo>
                  <a:lnTo>
                    <a:pt x="303871" y="1095273"/>
                  </a:lnTo>
                  <a:lnTo>
                    <a:pt x="262949" y="1068925"/>
                  </a:lnTo>
                  <a:lnTo>
                    <a:pt x="224847" y="1041670"/>
                  </a:lnTo>
                  <a:lnTo>
                    <a:pt x="189598" y="1013569"/>
                  </a:lnTo>
                  <a:lnTo>
                    <a:pt x="157236" y="984686"/>
                  </a:lnTo>
                  <a:lnTo>
                    <a:pt x="127797" y="955084"/>
                  </a:lnTo>
                  <a:lnTo>
                    <a:pt x="101314" y="924826"/>
                  </a:lnTo>
                  <a:lnTo>
                    <a:pt x="77821" y="893974"/>
                  </a:lnTo>
                  <a:lnTo>
                    <a:pt x="39946" y="830740"/>
                  </a:lnTo>
                  <a:lnTo>
                    <a:pt x="14446" y="765886"/>
                  </a:lnTo>
                  <a:lnTo>
                    <a:pt x="1596" y="699914"/>
                  </a:lnTo>
                  <a:lnTo>
                    <a:pt x="0" y="666666"/>
                  </a:lnTo>
                  <a:lnTo>
                    <a:pt x="1669" y="633328"/>
                  </a:lnTo>
                  <a:lnTo>
                    <a:pt x="14941" y="566629"/>
                  </a:lnTo>
                  <a:lnTo>
                    <a:pt x="41686" y="500322"/>
                  </a:lnTo>
                  <a:lnTo>
                    <a:pt x="82179" y="434907"/>
                  </a:lnTo>
                  <a:lnTo>
                    <a:pt x="107667" y="402693"/>
                  </a:lnTo>
                  <a:lnTo>
                    <a:pt x="136695" y="370890"/>
                  </a:lnTo>
                  <a:lnTo>
                    <a:pt x="169297" y="339561"/>
                  </a:lnTo>
                  <a:lnTo>
                    <a:pt x="198280" y="314648"/>
                  </a:lnTo>
                  <a:lnTo>
                    <a:pt x="229039" y="290606"/>
                  </a:lnTo>
                  <a:lnTo>
                    <a:pt x="261506" y="267447"/>
                  </a:lnTo>
                  <a:lnTo>
                    <a:pt x="295615" y="245179"/>
                  </a:lnTo>
                  <a:lnTo>
                    <a:pt x="331298" y="223811"/>
                  </a:lnTo>
                  <a:lnTo>
                    <a:pt x="368488" y="203354"/>
                  </a:lnTo>
                  <a:lnTo>
                    <a:pt x="407119" y="183817"/>
                  </a:lnTo>
                  <a:lnTo>
                    <a:pt x="447124" y="165209"/>
                  </a:lnTo>
                  <a:lnTo>
                    <a:pt x="488435" y="147540"/>
                  </a:lnTo>
                  <a:lnTo>
                    <a:pt x="530986" y="130819"/>
                  </a:lnTo>
                  <a:lnTo>
                    <a:pt x="574709" y="115055"/>
                  </a:lnTo>
                  <a:lnTo>
                    <a:pt x="619538" y="100259"/>
                  </a:lnTo>
                  <a:lnTo>
                    <a:pt x="665407" y="86440"/>
                  </a:lnTo>
                  <a:lnTo>
                    <a:pt x="712246" y="73607"/>
                  </a:lnTo>
                  <a:lnTo>
                    <a:pt x="759991" y="61770"/>
                  </a:lnTo>
                  <a:lnTo>
                    <a:pt x="808574" y="50938"/>
                  </a:lnTo>
                  <a:lnTo>
                    <a:pt x="857928" y="41121"/>
                  </a:lnTo>
                  <a:lnTo>
                    <a:pt x="907986" y="32329"/>
                  </a:lnTo>
                  <a:lnTo>
                    <a:pt x="958681" y="24570"/>
                  </a:lnTo>
                  <a:lnTo>
                    <a:pt x="1009946" y="17854"/>
                  </a:lnTo>
                  <a:lnTo>
                    <a:pt x="1061715" y="12191"/>
                  </a:lnTo>
                  <a:lnTo>
                    <a:pt x="1113920" y="7590"/>
                  </a:lnTo>
                  <a:lnTo>
                    <a:pt x="1166494" y="4061"/>
                  </a:lnTo>
                  <a:lnTo>
                    <a:pt x="1219370" y="1613"/>
                  </a:lnTo>
                  <a:lnTo>
                    <a:pt x="1272482" y="256"/>
                  </a:lnTo>
                  <a:lnTo>
                    <a:pt x="1325763" y="0"/>
                  </a:lnTo>
                  <a:lnTo>
                    <a:pt x="1379145" y="853"/>
                  </a:lnTo>
                  <a:lnTo>
                    <a:pt x="1432561" y="2825"/>
                  </a:lnTo>
                  <a:lnTo>
                    <a:pt x="1485945" y="5926"/>
                  </a:lnTo>
                  <a:lnTo>
                    <a:pt x="1539230" y="10165"/>
                  </a:lnTo>
                  <a:lnTo>
                    <a:pt x="1592349" y="15552"/>
                  </a:lnTo>
                  <a:lnTo>
                    <a:pt x="1645234" y="22096"/>
                  </a:lnTo>
                  <a:lnTo>
                    <a:pt x="1697820" y="29807"/>
                  </a:lnTo>
                  <a:lnTo>
                    <a:pt x="1750038" y="38695"/>
                  </a:lnTo>
                  <a:lnTo>
                    <a:pt x="1801822" y="48768"/>
                  </a:lnTo>
                  <a:lnTo>
                    <a:pt x="1853105" y="60036"/>
                  </a:lnTo>
                  <a:lnTo>
                    <a:pt x="1903820" y="72509"/>
                  </a:lnTo>
                  <a:lnTo>
                    <a:pt x="1953901" y="86196"/>
                  </a:lnTo>
                  <a:lnTo>
                    <a:pt x="2013595" y="104429"/>
                  </a:lnTo>
                  <a:lnTo>
                    <a:pt x="2070711" y="124010"/>
                  </a:lnTo>
                  <a:lnTo>
                    <a:pt x="2125213" y="144876"/>
                  </a:lnTo>
                  <a:lnTo>
                    <a:pt x="2177068" y="166964"/>
                  </a:lnTo>
                  <a:lnTo>
                    <a:pt x="2226241" y="190211"/>
                  </a:lnTo>
                  <a:lnTo>
                    <a:pt x="2272698" y="214555"/>
                  </a:lnTo>
                  <a:lnTo>
                    <a:pt x="2316404" y="239932"/>
                  </a:lnTo>
                  <a:lnTo>
                    <a:pt x="2357326" y="266279"/>
                  </a:lnTo>
                  <a:lnTo>
                    <a:pt x="2395429" y="293535"/>
                  </a:lnTo>
                  <a:lnTo>
                    <a:pt x="2430678" y="321635"/>
                  </a:lnTo>
                  <a:lnTo>
                    <a:pt x="2463039" y="350518"/>
                  </a:lnTo>
                  <a:lnTo>
                    <a:pt x="2492479" y="380120"/>
                  </a:lnTo>
                  <a:lnTo>
                    <a:pt x="2518962" y="410379"/>
                  </a:lnTo>
                  <a:lnTo>
                    <a:pt x="2542454" y="441231"/>
                  </a:lnTo>
                  <a:lnTo>
                    <a:pt x="2580329" y="504465"/>
                  </a:lnTo>
                  <a:lnTo>
                    <a:pt x="2605829" y="569319"/>
                  </a:lnTo>
                  <a:lnTo>
                    <a:pt x="2618680" y="635290"/>
                  </a:lnTo>
                  <a:lnTo>
                    <a:pt x="2620276" y="668538"/>
                  </a:lnTo>
                  <a:lnTo>
                    <a:pt x="2618607" y="701877"/>
                  </a:lnTo>
                  <a:lnTo>
                    <a:pt x="2605335" y="768575"/>
                  </a:lnTo>
                  <a:lnTo>
                    <a:pt x="2578589" y="834883"/>
                  </a:lnTo>
                  <a:lnTo>
                    <a:pt x="2538096" y="900297"/>
                  </a:lnTo>
                  <a:lnTo>
                    <a:pt x="2512609" y="932512"/>
                  </a:lnTo>
                  <a:lnTo>
                    <a:pt x="2483581" y="964315"/>
                  </a:lnTo>
                  <a:lnTo>
                    <a:pt x="2450979" y="995643"/>
                  </a:lnTo>
                  <a:lnTo>
                    <a:pt x="2421885" y="1020630"/>
                  </a:lnTo>
                  <a:lnTo>
                    <a:pt x="2390899" y="1044797"/>
                  </a:lnTo>
                  <a:lnTo>
                    <a:pt x="2358089" y="1068127"/>
                  </a:lnTo>
                  <a:lnTo>
                    <a:pt x="2323521" y="1090603"/>
                  </a:lnTo>
                  <a:lnTo>
                    <a:pt x="2287262" y="1112208"/>
                  </a:lnTo>
                  <a:lnTo>
                    <a:pt x="2249380" y="1132924"/>
                  </a:lnTo>
                  <a:lnTo>
                    <a:pt x="2209941" y="1152736"/>
                  </a:lnTo>
                  <a:lnTo>
                    <a:pt x="2169011" y="1171626"/>
                  </a:lnTo>
                  <a:lnTo>
                    <a:pt x="2126659" y="1189577"/>
                  </a:lnTo>
                  <a:lnTo>
                    <a:pt x="2082950" y="1206571"/>
                  </a:lnTo>
                  <a:lnTo>
                    <a:pt x="2037953" y="1222592"/>
                  </a:lnTo>
                  <a:lnTo>
                    <a:pt x="1991733" y="1237623"/>
                  </a:lnTo>
                  <a:lnTo>
                    <a:pt x="1944357" y="1251646"/>
                  </a:lnTo>
                  <a:lnTo>
                    <a:pt x="1895894" y="1264645"/>
                  </a:lnTo>
                  <a:lnTo>
                    <a:pt x="1846408" y="1276603"/>
                  </a:lnTo>
                  <a:lnTo>
                    <a:pt x="1795968" y="1287502"/>
                  </a:lnTo>
                  <a:lnTo>
                    <a:pt x="1744641" y="1297325"/>
                  </a:lnTo>
                  <a:lnTo>
                    <a:pt x="1692492" y="1306056"/>
                  </a:lnTo>
                  <a:lnTo>
                    <a:pt x="1639590" y="1313678"/>
                  </a:lnTo>
                  <a:lnTo>
                    <a:pt x="1586001" y="1320173"/>
                  </a:lnTo>
                  <a:lnTo>
                    <a:pt x="1531792" y="1325524"/>
                  </a:lnTo>
                  <a:lnTo>
                    <a:pt x="1477030" y="1329714"/>
                  </a:lnTo>
                  <a:lnTo>
                    <a:pt x="1421782" y="1332727"/>
                  </a:lnTo>
                  <a:lnTo>
                    <a:pt x="1366115" y="1334544"/>
                  </a:lnTo>
                  <a:lnTo>
                    <a:pt x="1310096" y="1335150"/>
                  </a:lnTo>
                  <a:lnTo>
                    <a:pt x="1253791" y="1334527"/>
                  </a:lnTo>
                  <a:lnTo>
                    <a:pt x="1197267" y="1332658"/>
                  </a:lnTo>
                  <a:lnTo>
                    <a:pt x="1140593" y="1329526"/>
                  </a:lnTo>
                  <a:lnTo>
                    <a:pt x="764419" y="1501992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089112" y="4632811"/>
              <a:ext cx="2469515" cy="1761489"/>
            </a:xfrm>
            <a:custGeom>
              <a:avLst/>
              <a:gdLst/>
              <a:ahLst/>
              <a:cxnLst/>
              <a:rect l="l" t="t" r="r" b="b"/>
              <a:pathLst>
                <a:path w="2469515" h="1761489">
                  <a:moveTo>
                    <a:pt x="1232843" y="0"/>
                  </a:moveTo>
                  <a:lnTo>
                    <a:pt x="1181323" y="757"/>
                  </a:lnTo>
                  <a:lnTo>
                    <a:pt x="1129994" y="2871"/>
                  </a:lnTo>
                  <a:lnTo>
                    <a:pt x="1078925" y="6330"/>
                  </a:lnTo>
                  <a:lnTo>
                    <a:pt x="1028184" y="11121"/>
                  </a:lnTo>
                  <a:lnTo>
                    <a:pt x="977840" y="17233"/>
                  </a:lnTo>
                  <a:lnTo>
                    <a:pt x="927960" y="24653"/>
                  </a:lnTo>
                  <a:lnTo>
                    <a:pt x="878613" y="33369"/>
                  </a:lnTo>
                  <a:lnTo>
                    <a:pt x="829867" y="43369"/>
                  </a:lnTo>
                  <a:lnTo>
                    <a:pt x="781791" y="54642"/>
                  </a:lnTo>
                  <a:lnTo>
                    <a:pt x="734453" y="67174"/>
                  </a:lnTo>
                  <a:lnTo>
                    <a:pt x="687922" y="80955"/>
                  </a:lnTo>
                  <a:lnTo>
                    <a:pt x="642265" y="95971"/>
                  </a:lnTo>
                  <a:lnTo>
                    <a:pt x="597551" y="112212"/>
                  </a:lnTo>
                  <a:lnTo>
                    <a:pt x="553848" y="129664"/>
                  </a:lnTo>
                  <a:lnTo>
                    <a:pt x="511225" y="148316"/>
                  </a:lnTo>
                  <a:lnTo>
                    <a:pt x="469750" y="168155"/>
                  </a:lnTo>
                  <a:lnTo>
                    <a:pt x="429492" y="189170"/>
                  </a:lnTo>
                  <a:lnTo>
                    <a:pt x="390517" y="211349"/>
                  </a:lnTo>
                  <a:lnTo>
                    <a:pt x="352896" y="234679"/>
                  </a:lnTo>
                  <a:lnTo>
                    <a:pt x="316696" y="259149"/>
                  </a:lnTo>
                  <a:lnTo>
                    <a:pt x="281986" y="284746"/>
                  </a:lnTo>
                  <a:lnTo>
                    <a:pt x="248834" y="311458"/>
                  </a:lnTo>
                  <a:lnTo>
                    <a:pt x="217308" y="339273"/>
                  </a:lnTo>
                  <a:lnTo>
                    <a:pt x="187477" y="368180"/>
                  </a:lnTo>
                  <a:lnTo>
                    <a:pt x="159408" y="398166"/>
                  </a:lnTo>
                  <a:lnTo>
                    <a:pt x="130447" y="432654"/>
                  </a:lnTo>
                  <a:lnTo>
                    <a:pt x="104461" y="467637"/>
                  </a:lnTo>
                  <a:lnTo>
                    <a:pt x="81422" y="503054"/>
                  </a:lnTo>
                  <a:lnTo>
                    <a:pt x="61303" y="538843"/>
                  </a:lnTo>
                  <a:lnTo>
                    <a:pt x="44079" y="574944"/>
                  </a:lnTo>
                  <a:lnTo>
                    <a:pt x="29721" y="611295"/>
                  </a:lnTo>
                  <a:lnTo>
                    <a:pt x="18204" y="647835"/>
                  </a:lnTo>
                  <a:lnTo>
                    <a:pt x="3582" y="721239"/>
                  </a:lnTo>
                  <a:lnTo>
                    <a:pt x="0" y="794668"/>
                  </a:lnTo>
                  <a:lnTo>
                    <a:pt x="2281" y="831239"/>
                  </a:lnTo>
                  <a:lnTo>
                    <a:pt x="14854" y="903789"/>
                  </a:lnTo>
                  <a:lnTo>
                    <a:pt x="37930" y="975141"/>
                  </a:lnTo>
                  <a:lnTo>
                    <a:pt x="53339" y="1010216"/>
                  </a:lnTo>
                  <a:lnTo>
                    <a:pt x="71293" y="1044809"/>
                  </a:lnTo>
                  <a:lnTo>
                    <a:pt x="91766" y="1078858"/>
                  </a:lnTo>
                  <a:lnTo>
                    <a:pt x="114730" y="1112302"/>
                  </a:lnTo>
                  <a:lnTo>
                    <a:pt x="140159" y="1145081"/>
                  </a:lnTo>
                  <a:lnTo>
                    <a:pt x="168025" y="1177133"/>
                  </a:lnTo>
                  <a:lnTo>
                    <a:pt x="198303" y="1208397"/>
                  </a:lnTo>
                  <a:lnTo>
                    <a:pt x="230965" y="1238813"/>
                  </a:lnTo>
                  <a:lnTo>
                    <a:pt x="265984" y="1268318"/>
                  </a:lnTo>
                  <a:lnTo>
                    <a:pt x="303334" y="1296853"/>
                  </a:lnTo>
                  <a:lnTo>
                    <a:pt x="342987" y="1324356"/>
                  </a:lnTo>
                  <a:lnTo>
                    <a:pt x="384917" y="1350765"/>
                  </a:lnTo>
                  <a:lnTo>
                    <a:pt x="429098" y="1376021"/>
                  </a:lnTo>
                  <a:lnTo>
                    <a:pt x="475502" y="1400061"/>
                  </a:lnTo>
                  <a:lnTo>
                    <a:pt x="524102" y="1422825"/>
                  </a:lnTo>
                  <a:lnTo>
                    <a:pt x="574871" y="1444252"/>
                  </a:lnTo>
                  <a:lnTo>
                    <a:pt x="627784" y="1464280"/>
                  </a:lnTo>
                  <a:lnTo>
                    <a:pt x="720113" y="1760939"/>
                  </a:lnTo>
                  <a:lnTo>
                    <a:pt x="1074697" y="1558717"/>
                  </a:lnTo>
                  <a:lnTo>
                    <a:pt x="1130085" y="1562500"/>
                  </a:lnTo>
                  <a:lnTo>
                    <a:pt x="1185317" y="1564690"/>
                  </a:lnTo>
                  <a:lnTo>
                    <a:pt x="1240322" y="1565311"/>
                  </a:lnTo>
                  <a:lnTo>
                    <a:pt x="1295031" y="1564385"/>
                  </a:lnTo>
                  <a:lnTo>
                    <a:pt x="1349372" y="1561933"/>
                  </a:lnTo>
                  <a:lnTo>
                    <a:pt x="1403276" y="1557979"/>
                  </a:lnTo>
                  <a:lnTo>
                    <a:pt x="1456671" y="1552544"/>
                  </a:lnTo>
                  <a:lnTo>
                    <a:pt x="1509489" y="1545651"/>
                  </a:lnTo>
                  <a:lnTo>
                    <a:pt x="1561657" y="1537323"/>
                  </a:lnTo>
                  <a:lnTo>
                    <a:pt x="1613107" y="1527580"/>
                  </a:lnTo>
                  <a:lnTo>
                    <a:pt x="1663767" y="1516447"/>
                  </a:lnTo>
                  <a:lnTo>
                    <a:pt x="1713567" y="1503944"/>
                  </a:lnTo>
                  <a:lnTo>
                    <a:pt x="1762436" y="1490095"/>
                  </a:lnTo>
                  <a:lnTo>
                    <a:pt x="1810305" y="1474922"/>
                  </a:lnTo>
                  <a:lnTo>
                    <a:pt x="1857103" y="1458446"/>
                  </a:lnTo>
                  <a:lnTo>
                    <a:pt x="1902760" y="1440691"/>
                  </a:lnTo>
                  <a:lnTo>
                    <a:pt x="1947204" y="1421678"/>
                  </a:lnTo>
                  <a:lnTo>
                    <a:pt x="1990367" y="1401431"/>
                  </a:lnTo>
                  <a:lnTo>
                    <a:pt x="2032177" y="1379970"/>
                  </a:lnTo>
                  <a:lnTo>
                    <a:pt x="2072564" y="1357319"/>
                  </a:lnTo>
                  <a:lnTo>
                    <a:pt x="2111458" y="1333500"/>
                  </a:lnTo>
                  <a:lnTo>
                    <a:pt x="2148788" y="1308535"/>
                  </a:lnTo>
                  <a:lnTo>
                    <a:pt x="2184483" y="1282447"/>
                  </a:lnTo>
                  <a:lnTo>
                    <a:pt x="2218475" y="1255257"/>
                  </a:lnTo>
                  <a:lnTo>
                    <a:pt x="2250691" y="1226988"/>
                  </a:lnTo>
                  <a:lnTo>
                    <a:pt x="2281062" y="1197663"/>
                  </a:lnTo>
                  <a:lnTo>
                    <a:pt x="2309518" y="1167303"/>
                  </a:lnTo>
                  <a:lnTo>
                    <a:pt x="2338479" y="1132812"/>
                  </a:lnTo>
                  <a:lnTo>
                    <a:pt x="2364465" y="1097827"/>
                  </a:lnTo>
                  <a:lnTo>
                    <a:pt x="2387504" y="1062409"/>
                  </a:lnTo>
                  <a:lnTo>
                    <a:pt x="2407623" y="1026618"/>
                  </a:lnTo>
                  <a:lnTo>
                    <a:pt x="2424847" y="990517"/>
                  </a:lnTo>
                  <a:lnTo>
                    <a:pt x="2439205" y="954164"/>
                  </a:lnTo>
                  <a:lnTo>
                    <a:pt x="2450722" y="917623"/>
                  </a:lnTo>
                  <a:lnTo>
                    <a:pt x="2465344" y="844217"/>
                  </a:lnTo>
                  <a:lnTo>
                    <a:pt x="2468927" y="770786"/>
                  </a:lnTo>
                  <a:lnTo>
                    <a:pt x="2466645" y="734215"/>
                  </a:lnTo>
                  <a:lnTo>
                    <a:pt x="2454072" y="661664"/>
                  </a:lnTo>
                  <a:lnTo>
                    <a:pt x="2430996" y="590309"/>
                  </a:lnTo>
                  <a:lnTo>
                    <a:pt x="2415587" y="555233"/>
                  </a:lnTo>
                  <a:lnTo>
                    <a:pt x="2397633" y="520639"/>
                  </a:lnTo>
                  <a:lnTo>
                    <a:pt x="2377160" y="486589"/>
                  </a:lnTo>
                  <a:lnTo>
                    <a:pt x="2354196" y="453143"/>
                  </a:lnTo>
                  <a:lnTo>
                    <a:pt x="2328767" y="420362"/>
                  </a:lnTo>
                  <a:lnTo>
                    <a:pt x="2300901" y="388308"/>
                  </a:lnTo>
                  <a:lnTo>
                    <a:pt x="2270623" y="357041"/>
                  </a:lnTo>
                  <a:lnTo>
                    <a:pt x="2237961" y="326622"/>
                  </a:lnTo>
                  <a:lnTo>
                    <a:pt x="2202942" y="297114"/>
                  </a:lnTo>
                  <a:lnTo>
                    <a:pt x="2165592" y="268576"/>
                  </a:lnTo>
                  <a:lnTo>
                    <a:pt x="2125939" y="241069"/>
                  </a:lnTo>
                  <a:lnTo>
                    <a:pt x="2084009" y="214655"/>
                  </a:lnTo>
                  <a:lnTo>
                    <a:pt x="2039828" y="189395"/>
                  </a:lnTo>
                  <a:lnTo>
                    <a:pt x="1993424" y="165350"/>
                  </a:lnTo>
                  <a:lnTo>
                    <a:pt x="1944824" y="142580"/>
                  </a:lnTo>
                  <a:lnTo>
                    <a:pt x="1894055" y="121147"/>
                  </a:lnTo>
                  <a:lnTo>
                    <a:pt x="1841142" y="101113"/>
                  </a:lnTo>
                  <a:lnTo>
                    <a:pt x="1792655" y="84650"/>
                  </a:lnTo>
                  <a:lnTo>
                    <a:pt x="1743539" y="69689"/>
                  </a:lnTo>
                  <a:lnTo>
                    <a:pt x="1693863" y="56217"/>
                  </a:lnTo>
                  <a:lnTo>
                    <a:pt x="1643695" y="44223"/>
                  </a:lnTo>
                  <a:lnTo>
                    <a:pt x="1593104" y="33694"/>
                  </a:lnTo>
                  <a:lnTo>
                    <a:pt x="1542157" y="24617"/>
                  </a:lnTo>
                  <a:lnTo>
                    <a:pt x="1490923" y="16982"/>
                  </a:lnTo>
                  <a:lnTo>
                    <a:pt x="1439471" y="10776"/>
                  </a:lnTo>
                  <a:lnTo>
                    <a:pt x="1387869" y="5987"/>
                  </a:lnTo>
                  <a:lnTo>
                    <a:pt x="1336185" y="2602"/>
                  </a:lnTo>
                  <a:lnTo>
                    <a:pt x="1284487" y="610"/>
                  </a:lnTo>
                  <a:lnTo>
                    <a:pt x="1232843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89112" y="4632811"/>
              <a:ext cx="2469515" cy="1761489"/>
            </a:xfrm>
            <a:custGeom>
              <a:avLst/>
              <a:gdLst/>
              <a:ahLst/>
              <a:cxnLst/>
              <a:rect l="l" t="t" r="r" b="b"/>
              <a:pathLst>
                <a:path w="2469515" h="1761489">
                  <a:moveTo>
                    <a:pt x="720113" y="1760939"/>
                  </a:moveTo>
                  <a:lnTo>
                    <a:pt x="627784" y="1464280"/>
                  </a:lnTo>
                  <a:lnTo>
                    <a:pt x="574871" y="1444252"/>
                  </a:lnTo>
                  <a:lnTo>
                    <a:pt x="524102" y="1422825"/>
                  </a:lnTo>
                  <a:lnTo>
                    <a:pt x="475502" y="1400061"/>
                  </a:lnTo>
                  <a:lnTo>
                    <a:pt x="429098" y="1376021"/>
                  </a:lnTo>
                  <a:lnTo>
                    <a:pt x="384917" y="1350765"/>
                  </a:lnTo>
                  <a:lnTo>
                    <a:pt x="342987" y="1324356"/>
                  </a:lnTo>
                  <a:lnTo>
                    <a:pt x="303334" y="1296853"/>
                  </a:lnTo>
                  <a:lnTo>
                    <a:pt x="265984" y="1268318"/>
                  </a:lnTo>
                  <a:lnTo>
                    <a:pt x="230965" y="1238813"/>
                  </a:lnTo>
                  <a:lnTo>
                    <a:pt x="198303" y="1208397"/>
                  </a:lnTo>
                  <a:lnTo>
                    <a:pt x="168025" y="1177133"/>
                  </a:lnTo>
                  <a:lnTo>
                    <a:pt x="140159" y="1145081"/>
                  </a:lnTo>
                  <a:lnTo>
                    <a:pt x="114730" y="1112302"/>
                  </a:lnTo>
                  <a:lnTo>
                    <a:pt x="91766" y="1078858"/>
                  </a:lnTo>
                  <a:lnTo>
                    <a:pt x="71293" y="1044809"/>
                  </a:lnTo>
                  <a:lnTo>
                    <a:pt x="53339" y="1010216"/>
                  </a:lnTo>
                  <a:lnTo>
                    <a:pt x="37930" y="975141"/>
                  </a:lnTo>
                  <a:lnTo>
                    <a:pt x="14854" y="903789"/>
                  </a:lnTo>
                  <a:lnTo>
                    <a:pt x="2281" y="831239"/>
                  </a:lnTo>
                  <a:lnTo>
                    <a:pt x="0" y="794668"/>
                  </a:lnTo>
                  <a:lnTo>
                    <a:pt x="424" y="757981"/>
                  </a:lnTo>
                  <a:lnTo>
                    <a:pt x="9500" y="684503"/>
                  </a:lnTo>
                  <a:lnTo>
                    <a:pt x="29721" y="611295"/>
                  </a:lnTo>
                  <a:lnTo>
                    <a:pt x="44079" y="574944"/>
                  </a:lnTo>
                  <a:lnTo>
                    <a:pt x="61303" y="538843"/>
                  </a:lnTo>
                  <a:lnTo>
                    <a:pt x="81422" y="503054"/>
                  </a:lnTo>
                  <a:lnTo>
                    <a:pt x="104461" y="467637"/>
                  </a:lnTo>
                  <a:lnTo>
                    <a:pt x="130447" y="432654"/>
                  </a:lnTo>
                  <a:lnTo>
                    <a:pt x="159408" y="398166"/>
                  </a:lnTo>
                  <a:lnTo>
                    <a:pt x="187477" y="368180"/>
                  </a:lnTo>
                  <a:lnTo>
                    <a:pt x="217308" y="339273"/>
                  </a:lnTo>
                  <a:lnTo>
                    <a:pt x="248834" y="311458"/>
                  </a:lnTo>
                  <a:lnTo>
                    <a:pt x="281986" y="284746"/>
                  </a:lnTo>
                  <a:lnTo>
                    <a:pt x="316696" y="259149"/>
                  </a:lnTo>
                  <a:lnTo>
                    <a:pt x="352896" y="234679"/>
                  </a:lnTo>
                  <a:lnTo>
                    <a:pt x="390517" y="211349"/>
                  </a:lnTo>
                  <a:lnTo>
                    <a:pt x="429492" y="189170"/>
                  </a:lnTo>
                  <a:lnTo>
                    <a:pt x="469750" y="168155"/>
                  </a:lnTo>
                  <a:lnTo>
                    <a:pt x="511225" y="148316"/>
                  </a:lnTo>
                  <a:lnTo>
                    <a:pt x="553848" y="129664"/>
                  </a:lnTo>
                  <a:lnTo>
                    <a:pt x="597551" y="112212"/>
                  </a:lnTo>
                  <a:lnTo>
                    <a:pt x="642265" y="95971"/>
                  </a:lnTo>
                  <a:lnTo>
                    <a:pt x="687922" y="80955"/>
                  </a:lnTo>
                  <a:lnTo>
                    <a:pt x="734453" y="67174"/>
                  </a:lnTo>
                  <a:lnTo>
                    <a:pt x="781791" y="54642"/>
                  </a:lnTo>
                  <a:lnTo>
                    <a:pt x="829867" y="43369"/>
                  </a:lnTo>
                  <a:lnTo>
                    <a:pt x="878613" y="33369"/>
                  </a:lnTo>
                  <a:lnTo>
                    <a:pt x="927960" y="24653"/>
                  </a:lnTo>
                  <a:lnTo>
                    <a:pt x="977840" y="17233"/>
                  </a:lnTo>
                  <a:lnTo>
                    <a:pt x="1028184" y="11121"/>
                  </a:lnTo>
                  <a:lnTo>
                    <a:pt x="1078925" y="6330"/>
                  </a:lnTo>
                  <a:lnTo>
                    <a:pt x="1129994" y="2871"/>
                  </a:lnTo>
                  <a:lnTo>
                    <a:pt x="1181323" y="757"/>
                  </a:lnTo>
                  <a:lnTo>
                    <a:pt x="1232843" y="0"/>
                  </a:lnTo>
                  <a:lnTo>
                    <a:pt x="1284487" y="610"/>
                  </a:lnTo>
                  <a:lnTo>
                    <a:pt x="1336185" y="2602"/>
                  </a:lnTo>
                  <a:lnTo>
                    <a:pt x="1387869" y="5987"/>
                  </a:lnTo>
                  <a:lnTo>
                    <a:pt x="1439471" y="10776"/>
                  </a:lnTo>
                  <a:lnTo>
                    <a:pt x="1490923" y="16982"/>
                  </a:lnTo>
                  <a:lnTo>
                    <a:pt x="1542157" y="24617"/>
                  </a:lnTo>
                  <a:lnTo>
                    <a:pt x="1593104" y="33694"/>
                  </a:lnTo>
                  <a:lnTo>
                    <a:pt x="1643695" y="44223"/>
                  </a:lnTo>
                  <a:lnTo>
                    <a:pt x="1693863" y="56217"/>
                  </a:lnTo>
                  <a:lnTo>
                    <a:pt x="1743539" y="69689"/>
                  </a:lnTo>
                  <a:lnTo>
                    <a:pt x="1792655" y="84650"/>
                  </a:lnTo>
                  <a:lnTo>
                    <a:pt x="1841142" y="101113"/>
                  </a:lnTo>
                  <a:lnTo>
                    <a:pt x="1894055" y="121147"/>
                  </a:lnTo>
                  <a:lnTo>
                    <a:pt x="1944824" y="142580"/>
                  </a:lnTo>
                  <a:lnTo>
                    <a:pt x="1993424" y="165350"/>
                  </a:lnTo>
                  <a:lnTo>
                    <a:pt x="2039828" y="189395"/>
                  </a:lnTo>
                  <a:lnTo>
                    <a:pt x="2084009" y="214655"/>
                  </a:lnTo>
                  <a:lnTo>
                    <a:pt x="2125939" y="241069"/>
                  </a:lnTo>
                  <a:lnTo>
                    <a:pt x="2165592" y="268576"/>
                  </a:lnTo>
                  <a:lnTo>
                    <a:pt x="2202942" y="297114"/>
                  </a:lnTo>
                  <a:lnTo>
                    <a:pt x="2237961" y="326622"/>
                  </a:lnTo>
                  <a:lnTo>
                    <a:pt x="2270623" y="357041"/>
                  </a:lnTo>
                  <a:lnTo>
                    <a:pt x="2300901" y="388308"/>
                  </a:lnTo>
                  <a:lnTo>
                    <a:pt x="2328767" y="420362"/>
                  </a:lnTo>
                  <a:lnTo>
                    <a:pt x="2354196" y="453143"/>
                  </a:lnTo>
                  <a:lnTo>
                    <a:pt x="2377160" y="486589"/>
                  </a:lnTo>
                  <a:lnTo>
                    <a:pt x="2397633" y="520639"/>
                  </a:lnTo>
                  <a:lnTo>
                    <a:pt x="2415587" y="555233"/>
                  </a:lnTo>
                  <a:lnTo>
                    <a:pt x="2430996" y="590309"/>
                  </a:lnTo>
                  <a:lnTo>
                    <a:pt x="2454072" y="661664"/>
                  </a:lnTo>
                  <a:lnTo>
                    <a:pt x="2466645" y="734215"/>
                  </a:lnTo>
                  <a:lnTo>
                    <a:pt x="2468927" y="770786"/>
                  </a:lnTo>
                  <a:lnTo>
                    <a:pt x="2468502" y="807474"/>
                  </a:lnTo>
                  <a:lnTo>
                    <a:pt x="2459426" y="880953"/>
                  </a:lnTo>
                  <a:lnTo>
                    <a:pt x="2439205" y="954164"/>
                  </a:lnTo>
                  <a:lnTo>
                    <a:pt x="2424847" y="990517"/>
                  </a:lnTo>
                  <a:lnTo>
                    <a:pt x="2407623" y="1026618"/>
                  </a:lnTo>
                  <a:lnTo>
                    <a:pt x="2387504" y="1062409"/>
                  </a:lnTo>
                  <a:lnTo>
                    <a:pt x="2364465" y="1097827"/>
                  </a:lnTo>
                  <a:lnTo>
                    <a:pt x="2338479" y="1132812"/>
                  </a:lnTo>
                  <a:lnTo>
                    <a:pt x="2309518" y="1167303"/>
                  </a:lnTo>
                  <a:lnTo>
                    <a:pt x="2281062" y="1197663"/>
                  </a:lnTo>
                  <a:lnTo>
                    <a:pt x="2250691" y="1226988"/>
                  </a:lnTo>
                  <a:lnTo>
                    <a:pt x="2218475" y="1255257"/>
                  </a:lnTo>
                  <a:lnTo>
                    <a:pt x="2184483" y="1282447"/>
                  </a:lnTo>
                  <a:lnTo>
                    <a:pt x="2148788" y="1308535"/>
                  </a:lnTo>
                  <a:lnTo>
                    <a:pt x="2111458" y="1333500"/>
                  </a:lnTo>
                  <a:lnTo>
                    <a:pt x="2072564" y="1357319"/>
                  </a:lnTo>
                  <a:lnTo>
                    <a:pt x="2032177" y="1379970"/>
                  </a:lnTo>
                  <a:lnTo>
                    <a:pt x="1990367" y="1401431"/>
                  </a:lnTo>
                  <a:lnTo>
                    <a:pt x="1947204" y="1421678"/>
                  </a:lnTo>
                  <a:lnTo>
                    <a:pt x="1902760" y="1440691"/>
                  </a:lnTo>
                  <a:lnTo>
                    <a:pt x="1857103" y="1458446"/>
                  </a:lnTo>
                  <a:lnTo>
                    <a:pt x="1810305" y="1474922"/>
                  </a:lnTo>
                  <a:lnTo>
                    <a:pt x="1762436" y="1490095"/>
                  </a:lnTo>
                  <a:lnTo>
                    <a:pt x="1713567" y="1503944"/>
                  </a:lnTo>
                  <a:lnTo>
                    <a:pt x="1663767" y="1516447"/>
                  </a:lnTo>
                  <a:lnTo>
                    <a:pt x="1613107" y="1527580"/>
                  </a:lnTo>
                  <a:lnTo>
                    <a:pt x="1561657" y="1537323"/>
                  </a:lnTo>
                  <a:lnTo>
                    <a:pt x="1509489" y="1545651"/>
                  </a:lnTo>
                  <a:lnTo>
                    <a:pt x="1456671" y="1552544"/>
                  </a:lnTo>
                  <a:lnTo>
                    <a:pt x="1403276" y="1557979"/>
                  </a:lnTo>
                  <a:lnTo>
                    <a:pt x="1349372" y="1561933"/>
                  </a:lnTo>
                  <a:lnTo>
                    <a:pt x="1295031" y="1564385"/>
                  </a:lnTo>
                  <a:lnTo>
                    <a:pt x="1240322" y="1565311"/>
                  </a:lnTo>
                  <a:lnTo>
                    <a:pt x="1185317" y="1564690"/>
                  </a:lnTo>
                  <a:lnTo>
                    <a:pt x="1130085" y="1562500"/>
                  </a:lnTo>
                  <a:lnTo>
                    <a:pt x="1074697" y="1558717"/>
                  </a:lnTo>
                  <a:lnTo>
                    <a:pt x="720113" y="1760939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03511" y="3192856"/>
            <a:ext cx="1654810" cy="2685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9715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Nie spotykaj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się 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z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osobami  poznanymi  przez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Internet!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239395" marR="508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Zawsze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skonsultuj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  z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rodzicami.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ZAWIERANIE </a:t>
            </a:r>
            <a:r>
              <a:rPr spc="-15" dirty="0"/>
              <a:t>PRZYPADKOWYCH </a:t>
            </a:r>
            <a:r>
              <a:rPr dirty="0"/>
              <a:t>ZNAJOMOŚCI </a:t>
            </a:r>
            <a:r>
              <a:rPr spc="-5" dirty="0"/>
              <a:t>NIESIE  </a:t>
            </a:r>
            <a:r>
              <a:rPr dirty="0"/>
              <a:t>ZE </a:t>
            </a:r>
            <a:r>
              <a:rPr spc="-5" dirty="0"/>
              <a:t>SOBĄ </a:t>
            </a:r>
            <a:r>
              <a:rPr spc="-15" dirty="0"/>
              <a:t>RYZYKO, </a:t>
            </a:r>
            <a:r>
              <a:rPr spc="-35" dirty="0"/>
              <a:t>DLATEGO </a:t>
            </a:r>
            <a:r>
              <a:rPr spc="-45" dirty="0"/>
              <a:t>ZACHOWAJ </a:t>
            </a:r>
            <a:r>
              <a:rPr dirty="0"/>
              <a:t>ZDROWY  ROZSĄDEK ORAZ PRZESTRZEGAJ</a:t>
            </a:r>
            <a:r>
              <a:rPr spc="-85" dirty="0"/>
              <a:t> </a:t>
            </a:r>
            <a:r>
              <a:rPr spc="-50" dirty="0"/>
              <a:t>PODSTAWOWYCH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00070" y="1501266"/>
            <a:ext cx="70618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ZASAD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BEZPIECZEŃSTWA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b="1" spc="-3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SIECI.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2263078"/>
            <a:ext cx="11134725" cy="4589145"/>
            <a:chOff x="304800" y="2263078"/>
            <a:chExt cx="11134725" cy="4589145"/>
          </a:xfrm>
        </p:grpSpPr>
        <p:sp>
          <p:nvSpPr>
            <p:cNvPr id="5" name="object 5"/>
            <p:cNvSpPr/>
            <p:nvPr/>
          </p:nvSpPr>
          <p:spPr>
            <a:xfrm>
              <a:off x="6480047" y="3179062"/>
              <a:ext cx="4959096" cy="3672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2383536"/>
              <a:ext cx="5422392" cy="3782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55895" y="2270698"/>
              <a:ext cx="2324735" cy="1766570"/>
            </a:xfrm>
            <a:custGeom>
              <a:avLst/>
              <a:gdLst/>
              <a:ahLst/>
              <a:cxnLst/>
              <a:rect l="l" t="t" r="r" b="b"/>
              <a:pathLst>
                <a:path w="2324735" h="1766570">
                  <a:moveTo>
                    <a:pt x="1144458" y="0"/>
                  </a:moveTo>
                  <a:lnTo>
                    <a:pt x="1094669" y="1263"/>
                  </a:lnTo>
                  <a:lnTo>
                    <a:pt x="1045094" y="3959"/>
                  </a:lnTo>
                  <a:lnTo>
                    <a:pt x="995803" y="8075"/>
                  </a:lnTo>
                  <a:lnTo>
                    <a:pt x="946866" y="13597"/>
                  </a:lnTo>
                  <a:lnTo>
                    <a:pt x="898352" y="20514"/>
                  </a:lnTo>
                  <a:lnTo>
                    <a:pt x="850333" y="28810"/>
                  </a:lnTo>
                  <a:lnTo>
                    <a:pt x="802877" y="38474"/>
                  </a:lnTo>
                  <a:lnTo>
                    <a:pt x="756054" y="49493"/>
                  </a:lnTo>
                  <a:lnTo>
                    <a:pt x="709935" y="61852"/>
                  </a:lnTo>
                  <a:lnTo>
                    <a:pt x="664589" y="75539"/>
                  </a:lnTo>
                  <a:lnTo>
                    <a:pt x="620086" y="90541"/>
                  </a:lnTo>
                  <a:lnTo>
                    <a:pt x="576496" y="106844"/>
                  </a:lnTo>
                  <a:lnTo>
                    <a:pt x="533888" y="124436"/>
                  </a:lnTo>
                  <a:lnTo>
                    <a:pt x="492333" y="143303"/>
                  </a:lnTo>
                  <a:lnTo>
                    <a:pt x="451900" y="163432"/>
                  </a:lnTo>
                  <a:lnTo>
                    <a:pt x="412660" y="184810"/>
                  </a:lnTo>
                  <a:lnTo>
                    <a:pt x="374681" y="207424"/>
                  </a:lnTo>
                  <a:lnTo>
                    <a:pt x="338035" y="231261"/>
                  </a:lnTo>
                  <a:lnTo>
                    <a:pt x="302790" y="256307"/>
                  </a:lnTo>
                  <a:lnTo>
                    <a:pt x="269017" y="282550"/>
                  </a:lnTo>
                  <a:lnTo>
                    <a:pt x="236786" y="309976"/>
                  </a:lnTo>
                  <a:lnTo>
                    <a:pt x="206166" y="338572"/>
                  </a:lnTo>
                  <a:lnTo>
                    <a:pt x="177227" y="368325"/>
                  </a:lnTo>
                  <a:lnTo>
                    <a:pt x="150039" y="399222"/>
                  </a:lnTo>
                  <a:lnTo>
                    <a:pt x="121973" y="434893"/>
                  </a:lnTo>
                  <a:lnTo>
                    <a:pt x="96884" y="471090"/>
                  </a:lnTo>
                  <a:lnTo>
                    <a:pt x="74743" y="507747"/>
                  </a:lnTo>
                  <a:lnTo>
                    <a:pt x="55524" y="544797"/>
                  </a:lnTo>
                  <a:lnTo>
                    <a:pt x="39198" y="582171"/>
                  </a:lnTo>
                  <a:lnTo>
                    <a:pt x="25737" y="619803"/>
                  </a:lnTo>
                  <a:lnTo>
                    <a:pt x="15115" y="657625"/>
                  </a:lnTo>
                  <a:lnTo>
                    <a:pt x="7303" y="695570"/>
                  </a:lnTo>
                  <a:lnTo>
                    <a:pt x="2274" y="733572"/>
                  </a:lnTo>
                  <a:lnTo>
                    <a:pt x="0" y="771562"/>
                  </a:lnTo>
                  <a:lnTo>
                    <a:pt x="453" y="809474"/>
                  </a:lnTo>
                  <a:lnTo>
                    <a:pt x="9430" y="884793"/>
                  </a:lnTo>
                  <a:lnTo>
                    <a:pt x="17900" y="922066"/>
                  </a:lnTo>
                  <a:lnTo>
                    <a:pt x="28986" y="958991"/>
                  </a:lnTo>
                  <a:lnTo>
                    <a:pt x="42661" y="995503"/>
                  </a:lnTo>
                  <a:lnTo>
                    <a:pt x="58897" y="1031532"/>
                  </a:lnTo>
                  <a:lnTo>
                    <a:pt x="77667" y="1067012"/>
                  </a:lnTo>
                  <a:lnTo>
                    <a:pt x="98943" y="1101876"/>
                  </a:lnTo>
                  <a:lnTo>
                    <a:pt x="122697" y="1136056"/>
                  </a:lnTo>
                  <a:lnTo>
                    <a:pt x="148902" y="1169486"/>
                  </a:lnTo>
                  <a:lnTo>
                    <a:pt x="177530" y="1202097"/>
                  </a:lnTo>
                  <a:lnTo>
                    <a:pt x="208553" y="1233824"/>
                  </a:lnTo>
                  <a:lnTo>
                    <a:pt x="241943" y="1264598"/>
                  </a:lnTo>
                  <a:lnTo>
                    <a:pt x="277674" y="1294352"/>
                  </a:lnTo>
                  <a:lnTo>
                    <a:pt x="315717" y="1323019"/>
                  </a:lnTo>
                  <a:lnTo>
                    <a:pt x="356045" y="1350533"/>
                  </a:lnTo>
                  <a:lnTo>
                    <a:pt x="398629" y="1376825"/>
                  </a:lnTo>
                  <a:lnTo>
                    <a:pt x="443443" y="1401828"/>
                  </a:lnTo>
                  <a:lnTo>
                    <a:pt x="490458" y="1425476"/>
                  </a:lnTo>
                  <a:lnTo>
                    <a:pt x="539648" y="1447700"/>
                  </a:lnTo>
                  <a:lnTo>
                    <a:pt x="590983" y="1468435"/>
                  </a:lnTo>
                  <a:lnTo>
                    <a:pt x="677978" y="1765996"/>
                  </a:lnTo>
                  <a:lnTo>
                    <a:pt x="1011734" y="1563177"/>
                  </a:lnTo>
                  <a:lnTo>
                    <a:pt x="1065882" y="1567085"/>
                  </a:lnTo>
                  <a:lnTo>
                    <a:pt x="1119868" y="1569272"/>
                  </a:lnTo>
                  <a:lnTo>
                    <a:pt x="1173618" y="1569764"/>
                  </a:lnTo>
                  <a:lnTo>
                    <a:pt x="1227058" y="1568584"/>
                  </a:lnTo>
                  <a:lnTo>
                    <a:pt x="1280113" y="1565759"/>
                  </a:lnTo>
                  <a:lnTo>
                    <a:pt x="1332710" y="1561313"/>
                  </a:lnTo>
                  <a:lnTo>
                    <a:pt x="1384774" y="1555271"/>
                  </a:lnTo>
                  <a:lnTo>
                    <a:pt x="1436231" y="1547658"/>
                  </a:lnTo>
                  <a:lnTo>
                    <a:pt x="1487007" y="1538500"/>
                  </a:lnTo>
                  <a:lnTo>
                    <a:pt x="1537028" y="1527822"/>
                  </a:lnTo>
                  <a:lnTo>
                    <a:pt x="1586219" y="1515647"/>
                  </a:lnTo>
                  <a:lnTo>
                    <a:pt x="1634507" y="1502003"/>
                  </a:lnTo>
                  <a:lnTo>
                    <a:pt x="1681818" y="1486913"/>
                  </a:lnTo>
                  <a:lnTo>
                    <a:pt x="1728077" y="1470403"/>
                  </a:lnTo>
                  <a:lnTo>
                    <a:pt x="1773210" y="1452498"/>
                  </a:lnTo>
                  <a:lnTo>
                    <a:pt x="1817143" y="1433222"/>
                  </a:lnTo>
                  <a:lnTo>
                    <a:pt x="1859802" y="1412601"/>
                  </a:lnTo>
                  <a:lnTo>
                    <a:pt x="1901112" y="1390661"/>
                  </a:lnTo>
                  <a:lnTo>
                    <a:pt x="1941001" y="1367425"/>
                  </a:lnTo>
                  <a:lnTo>
                    <a:pt x="1979393" y="1342919"/>
                  </a:lnTo>
                  <a:lnTo>
                    <a:pt x="2016214" y="1317169"/>
                  </a:lnTo>
                  <a:lnTo>
                    <a:pt x="2051390" y="1290198"/>
                  </a:lnTo>
                  <a:lnTo>
                    <a:pt x="2084848" y="1262033"/>
                  </a:lnTo>
                  <a:lnTo>
                    <a:pt x="2116512" y="1232698"/>
                  </a:lnTo>
                  <a:lnTo>
                    <a:pt x="2146309" y="1202219"/>
                  </a:lnTo>
                  <a:lnTo>
                    <a:pt x="2174165" y="1170620"/>
                  </a:lnTo>
                  <a:lnTo>
                    <a:pt x="2202231" y="1134937"/>
                  </a:lnTo>
                  <a:lnTo>
                    <a:pt x="2227320" y="1098730"/>
                  </a:lnTo>
                  <a:lnTo>
                    <a:pt x="2249461" y="1062065"/>
                  </a:lnTo>
                  <a:lnTo>
                    <a:pt x="2268680" y="1025008"/>
                  </a:lnTo>
                  <a:lnTo>
                    <a:pt x="2285006" y="987628"/>
                  </a:lnTo>
                  <a:lnTo>
                    <a:pt x="2298467" y="949992"/>
                  </a:lnTo>
                  <a:lnTo>
                    <a:pt x="2309089" y="912166"/>
                  </a:lnTo>
                  <a:lnTo>
                    <a:pt x="2316901" y="874218"/>
                  </a:lnTo>
                  <a:lnTo>
                    <a:pt x="2321930" y="836214"/>
                  </a:lnTo>
                  <a:lnTo>
                    <a:pt x="2324205" y="798223"/>
                  </a:lnTo>
                  <a:lnTo>
                    <a:pt x="2323751" y="760311"/>
                  </a:lnTo>
                  <a:lnTo>
                    <a:pt x="2314774" y="684994"/>
                  </a:lnTo>
                  <a:lnTo>
                    <a:pt x="2306304" y="647723"/>
                  </a:lnTo>
                  <a:lnTo>
                    <a:pt x="2295218" y="610799"/>
                  </a:lnTo>
                  <a:lnTo>
                    <a:pt x="2281544" y="574291"/>
                  </a:lnTo>
                  <a:lnTo>
                    <a:pt x="2265307" y="538265"/>
                  </a:lnTo>
                  <a:lnTo>
                    <a:pt x="2246537" y="502788"/>
                  </a:lnTo>
                  <a:lnTo>
                    <a:pt x="2225261" y="467928"/>
                  </a:lnTo>
                  <a:lnTo>
                    <a:pt x="2201507" y="433752"/>
                  </a:lnTo>
                  <a:lnTo>
                    <a:pt x="2175302" y="400326"/>
                  </a:lnTo>
                  <a:lnTo>
                    <a:pt x="2146675" y="367718"/>
                  </a:lnTo>
                  <a:lnTo>
                    <a:pt x="2115651" y="335996"/>
                  </a:lnTo>
                  <a:lnTo>
                    <a:pt x="2082261" y="305226"/>
                  </a:lnTo>
                  <a:lnTo>
                    <a:pt x="2046530" y="275475"/>
                  </a:lnTo>
                  <a:lnTo>
                    <a:pt x="2008487" y="246811"/>
                  </a:lnTo>
                  <a:lnTo>
                    <a:pt x="1968159" y="219301"/>
                  </a:lnTo>
                  <a:lnTo>
                    <a:pt x="1925575" y="193011"/>
                  </a:lnTo>
                  <a:lnTo>
                    <a:pt x="1880761" y="168010"/>
                  </a:lnTo>
                  <a:lnTo>
                    <a:pt x="1833746" y="144364"/>
                  </a:lnTo>
                  <a:lnTo>
                    <a:pt x="1784557" y="122141"/>
                  </a:lnTo>
                  <a:lnTo>
                    <a:pt x="1733221" y="101407"/>
                  </a:lnTo>
                  <a:lnTo>
                    <a:pt x="1686309" y="84448"/>
                  </a:lnTo>
                  <a:lnTo>
                    <a:pt x="1638772" y="69079"/>
                  </a:lnTo>
                  <a:lnTo>
                    <a:pt x="1590682" y="55289"/>
                  </a:lnTo>
                  <a:lnTo>
                    <a:pt x="1542107" y="43063"/>
                  </a:lnTo>
                  <a:lnTo>
                    <a:pt x="1493118" y="32388"/>
                  </a:lnTo>
                  <a:lnTo>
                    <a:pt x="1443784" y="23252"/>
                  </a:lnTo>
                  <a:lnTo>
                    <a:pt x="1394176" y="15640"/>
                  </a:lnTo>
                  <a:lnTo>
                    <a:pt x="1344362" y="9541"/>
                  </a:lnTo>
                  <a:lnTo>
                    <a:pt x="1294414" y="4940"/>
                  </a:lnTo>
                  <a:lnTo>
                    <a:pt x="1244401" y="1825"/>
                  </a:lnTo>
                  <a:lnTo>
                    <a:pt x="1194392" y="183"/>
                  </a:lnTo>
                  <a:lnTo>
                    <a:pt x="114445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55895" y="2270698"/>
              <a:ext cx="2324735" cy="1766570"/>
            </a:xfrm>
            <a:custGeom>
              <a:avLst/>
              <a:gdLst/>
              <a:ahLst/>
              <a:cxnLst/>
              <a:rect l="l" t="t" r="r" b="b"/>
              <a:pathLst>
                <a:path w="2324735" h="1766570">
                  <a:moveTo>
                    <a:pt x="677978" y="1765996"/>
                  </a:moveTo>
                  <a:lnTo>
                    <a:pt x="590983" y="1468435"/>
                  </a:lnTo>
                  <a:lnTo>
                    <a:pt x="539648" y="1447700"/>
                  </a:lnTo>
                  <a:lnTo>
                    <a:pt x="490458" y="1425476"/>
                  </a:lnTo>
                  <a:lnTo>
                    <a:pt x="443443" y="1401828"/>
                  </a:lnTo>
                  <a:lnTo>
                    <a:pt x="398629" y="1376825"/>
                  </a:lnTo>
                  <a:lnTo>
                    <a:pt x="356045" y="1350533"/>
                  </a:lnTo>
                  <a:lnTo>
                    <a:pt x="315717" y="1323019"/>
                  </a:lnTo>
                  <a:lnTo>
                    <a:pt x="277674" y="1294352"/>
                  </a:lnTo>
                  <a:lnTo>
                    <a:pt x="241943" y="1264598"/>
                  </a:lnTo>
                  <a:lnTo>
                    <a:pt x="208553" y="1233824"/>
                  </a:lnTo>
                  <a:lnTo>
                    <a:pt x="177530" y="1202097"/>
                  </a:lnTo>
                  <a:lnTo>
                    <a:pt x="148902" y="1169486"/>
                  </a:lnTo>
                  <a:lnTo>
                    <a:pt x="122697" y="1136056"/>
                  </a:lnTo>
                  <a:lnTo>
                    <a:pt x="98943" y="1101876"/>
                  </a:lnTo>
                  <a:lnTo>
                    <a:pt x="77667" y="1067012"/>
                  </a:lnTo>
                  <a:lnTo>
                    <a:pt x="58897" y="1031532"/>
                  </a:lnTo>
                  <a:lnTo>
                    <a:pt x="42661" y="995503"/>
                  </a:lnTo>
                  <a:lnTo>
                    <a:pt x="28986" y="958991"/>
                  </a:lnTo>
                  <a:lnTo>
                    <a:pt x="17900" y="922066"/>
                  </a:lnTo>
                  <a:lnTo>
                    <a:pt x="9430" y="884793"/>
                  </a:lnTo>
                  <a:lnTo>
                    <a:pt x="453" y="809474"/>
                  </a:lnTo>
                  <a:lnTo>
                    <a:pt x="0" y="771562"/>
                  </a:lnTo>
                  <a:lnTo>
                    <a:pt x="2274" y="733572"/>
                  </a:lnTo>
                  <a:lnTo>
                    <a:pt x="7303" y="695570"/>
                  </a:lnTo>
                  <a:lnTo>
                    <a:pt x="15115" y="657625"/>
                  </a:lnTo>
                  <a:lnTo>
                    <a:pt x="25737" y="619803"/>
                  </a:lnTo>
                  <a:lnTo>
                    <a:pt x="39198" y="582171"/>
                  </a:lnTo>
                  <a:lnTo>
                    <a:pt x="55524" y="544797"/>
                  </a:lnTo>
                  <a:lnTo>
                    <a:pt x="74743" y="507747"/>
                  </a:lnTo>
                  <a:lnTo>
                    <a:pt x="96884" y="471090"/>
                  </a:lnTo>
                  <a:lnTo>
                    <a:pt x="121973" y="434893"/>
                  </a:lnTo>
                  <a:lnTo>
                    <a:pt x="150039" y="399222"/>
                  </a:lnTo>
                  <a:lnTo>
                    <a:pt x="177227" y="368325"/>
                  </a:lnTo>
                  <a:lnTo>
                    <a:pt x="206166" y="338572"/>
                  </a:lnTo>
                  <a:lnTo>
                    <a:pt x="236786" y="309976"/>
                  </a:lnTo>
                  <a:lnTo>
                    <a:pt x="269017" y="282550"/>
                  </a:lnTo>
                  <a:lnTo>
                    <a:pt x="302790" y="256307"/>
                  </a:lnTo>
                  <a:lnTo>
                    <a:pt x="338035" y="231261"/>
                  </a:lnTo>
                  <a:lnTo>
                    <a:pt x="374681" y="207424"/>
                  </a:lnTo>
                  <a:lnTo>
                    <a:pt x="412660" y="184810"/>
                  </a:lnTo>
                  <a:lnTo>
                    <a:pt x="451900" y="163432"/>
                  </a:lnTo>
                  <a:lnTo>
                    <a:pt x="492333" y="143303"/>
                  </a:lnTo>
                  <a:lnTo>
                    <a:pt x="533888" y="124436"/>
                  </a:lnTo>
                  <a:lnTo>
                    <a:pt x="576496" y="106844"/>
                  </a:lnTo>
                  <a:lnTo>
                    <a:pt x="620086" y="90541"/>
                  </a:lnTo>
                  <a:lnTo>
                    <a:pt x="664589" y="75539"/>
                  </a:lnTo>
                  <a:lnTo>
                    <a:pt x="709935" y="61852"/>
                  </a:lnTo>
                  <a:lnTo>
                    <a:pt x="756054" y="49493"/>
                  </a:lnTo>
                  <a:lnTo>
                    <a:pt x="802877" y="38474"/>
                  </a:lnTo>
                  <a:lnTo>
                    <a:pt x="850333" y="28810"/>
                  </a:lnTo>
                  <a:lnTo>
                    <a:pt x="898352" y="20514"/>
                  </a:lnTo>
                  <a:lnTo>
                    <a:pt x="946866" y="13597"/>
                  </a:lnTo>
                  <a:lnTo>
                    <a:pt x="995803" y="8075"/>
                  </a:lnTo>
                  <a:lnTo>
                    <a:pt x="1045094" y="3959"/>
                  </a:lnTo>
                  <a:lnTo>
                    <a:pt x="1094669" y="1263"/>
                  </a:lnTo>
                  <a:lnTo>
                    <a:pt x="1144458" y="0"/>
                  </a:lnTo>
                  <a:lnTo>
                    <a:pt x="1194392" y="183"/>
                  </a:lnTo>
                  <a:lnTo>
                    <a:pt x="1244401" y="1825"/>
                  </a:lnTo>
                  <a:lnTo>
                    <a:pt x="1294414" y="4940"/>
                  </a:lnTo>
                  <a:lnTo>
                    <a:pt x="1344362" y="9541"/>
                  </a:lnTo>
                  <a:lnTo>
                    <a:pt x="1394176" y="15640"/>
                  </a:lnTo>
                  <a:lnTo>
                    <a:pt x="1443784" y="23252"/>
                  </a:lnTo>
                  <a:lnTo>
                    <a:pt x="1493118" y="32388"/>
                  </a:lnTo>
                  <a:lnTo>
                    <a:pt x="1542107" y="43063"/>
                  </a:lnTo>
                  <a:lnTo>
                    <a:pt x="1590682" y="55289"/>
                  </a:lnTo>
                  <a:lnTo>
                    <a:pt x="1638772" y="69079"/>
                  </a:lnTo>
                  <a:lnTo>
                    <a:pt x="1686309" y="84448"/>
                  </a:lnTo>
                  <a:lnTo>
                    <a:pt x="1733221" y="101407"/>
                  </a:lnTo>
                  <a:lnTo>
                    <a:pt x="1784557" y="122141"/>
                  </a:lnTo>
                  <a:lnTo>
                    <a:pt x="1833746" y="144364"/>
                  </a:lnTo>
                  <a:lnTo>
                    <a:pt x="1880761" y="168010"/>
                  </a:lnTo>
                  <a:lnTo>
                    <a:pt x="1925575" y="193011"/>
                  </a:lnTo>
                  <a:lnTo>
                    <a:pt x="1968159" y="219301"/>
                  </a:lnTo>
                  <a:lnTo>
                    <a:pt x="2008487" y="246811"/>
                  </a:lnTo>
                  <a:lnTo>
                    <a:pt x="2046530" y="275475"/>
                  </a:lnTo>
                  <a:lnTo>
                    <a:pt x="2082261" y="305226"/>
                  </a:lnTo>
                  <a:lnTo>
                    <a:pt x="2115651" y="335996"/>
                  </a:lnTo>
                  <a:lnTo>
                    <a:pt x="2146675" y="367718"/>
                  </a:lnTo>
                  <a:lnTo>
                    <a:pt x="2175302" y="400326"/>
                  </a:lnTo>
                  <a:lnTo>
                    <a:pt x="2201507" y="433752"/>
                  </a:lnTo>
                  <a:lnTo>
                    <a:pt x="2225261" y="467928"/>
                  </a:lnTo>
                  <a:lnTo>
                    <a:pt x="2246537" y="502788"/>
                  </a:lnTo>
                  <a:lnTo>
                    <a:pt x="2265307" y="538265"/>
                  </a:lnTo>
                  <a:lnTo>
                    <a:pt x="2281544" y="574291"/>
                  </a:lnTo>
                  <a:lnTo>
                    <a:pt x="2295218" y="610799"/>
                  </a:lnTo>
                  <a:lnTo>
                    <a:pt x="2306304" y="647723"/>
                  </a:lnTo>
                  <a:lnTo>
                    <a:pt x="2314774" y="684994"/>
                  </a:lnTo>
                  <a:lnTo>
                    <a:pt x="2323751" y="760311"/>
                  </a:lnTo>
                  <a:lnTo>
                    <a:pt x="2324205" y="798223"/>
                  </a:lnTo>
                  <a:lnTo>
                    <a:pt x="2321930" y="836214"/>
                  </a:lnTo>
                  <a:lnTo>
                    <a:pt x="2316901" y="874218"/>
                  </a:lnTo>
                  <a:lnTo>
                    <a:pt x="2309089" y="912166"/>
                  </a:lnTo>
                  <a:lnTo>
                    <a:pt x="2298467" y="949992"/>
                  </a:lnTo>
                  <a:lnTo>
                    <a:pt x="2285006" y="987628"/>
                  </a:lnTo>
                  <a:lnTo>
                    <a:pt x="2268680" y="1025008"/>
                  </a:lnTo>
                  <a:lnTo>
                    <a:pt x="2249461" y="1062065"/>
                  </a:lnTo>
                  <a:lnTo>
                    <a:pt x="2227320" y="1098730"/>
                  </a:lnTo>
                  <a:lnTo>
                    <a:pt x="2202231" y="1134937"/>
                  </a:lnTo>
                  <a:lnTo>
                    <a:pt x="2174165" y="1170620"/>
                  </a:lnTo>
                  <a:lnTo>
                    <a:pt x="2146309" y="1202219"/>
                  </a:lnTo>
                  <a:lnTo>
                    <a:pt x="2116512" y="1232698"/>
                  </a:lnTo>
                  <a:lnTo>
                    <a:pt x="2084848" y="1262033"/>
                  </a:lnTo>
                  <a:lnTo>
                    <a:pt x="2051390" y="1290198"/>
                  </a:lnTo>
                  <a:lnTo>
                    <a:pt x="2016214" y="1317169"/>
                  </a:lnTo>
                  <a:lnTo>
                    <a:pt x="1979393" y="1342919"/>
                  </a:lnTo>
                  <a:lnTo>
                    <a:pt x="1941001" y="1367425"/>
                  </a:lnTo>
                  <a:lnTo>
                    <a:pt x="1901112" y="1390661"/>
                  </a:lnTo>
                  <a:lnTo>
                    <a:pt x="1859802" y="1412601"/>
                  </a:lnTo>
                  <a:lnTo>
                    <a:pt x="1817143" y="1433222"/>
                  </a:lnTo>
                  <a:lnTo>
                    <a:pt x="1773210" y="1452498"/>
                  </a:lnTo>
                  <a:lnTo>
                    <a:pt x="1728077" y="1470403"/>
                  </a:lnTo>
                  <a:lnTo>
                    <a:pt x="1681818" y="1486913"/>
                  </a:lnTo>
                  <a:lnTo>
                    <a:pt x="1634507" y="1502003"/>
                  </a:lnTo>
                  <a:lnTo>
                    <a:pt x="1586219" y="1515647"/>
                  </a:lnTo>
                  <a:lnTo>
                    <a:pt x="1537028" y="1527822"/>
                  </a:lnTo>
                  <a:lnTo>
                    <a:pt x="1487007" y="1538500"/>
                  </a:lnTo>
                  <a:lnTo>
                    <a:pt x="1436231" y="1547658"/>
                  </a:lnTo>
                  <a:lnTo>
                    <a:pt x="1384774" y="1555271"/>
                  </a:lnTo>
                  <a:lnTo>
                    <a:pt x="1332710" y="1561313"/>
                  </a:lnTo>
                  <a:lnTo>
                    <a:pt x="1280113" y="1565759"/>
                  </a:lnTo>
                  <a:lnTo>
                    <a:pt x="1227058" y="1568584"/>
                  </a:lnTo>
                  <a:lnTo>
                    <a:pt x="1173618" y="1569764"/>
                  </a:lnTo>
                  <a:lnTo>
                    <a:pt x="1119868" y="1569272"/>
                  </a:lnTo>
                  <a:lnTo>
                    <a:pt x="1065882" y="1567085"/>
                  </a:lnTo>
                  <a:lnTo>
                    <a:pt x="1011734" y="1563177"/>
                  </a:lnTo>
                  <a:lnTo>
                    <a:pt x="677978" y="1765996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576698" y="2425064"/>
            <a:ext cx="148336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Nie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wszystkie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znajomości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kończą się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dobrze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720019" y="1563561"/>
            <a:ext cx="2372995" cy="1589405"/>
            <a:chOff x="9720019" y="1563561"/>
            <a:chExt cx="2372995" cy="1589405"/>
          </a:xfrm>
        </p:grpSpPr>
        <p:sp>
          <p:nvSpPr>
            <p:cNvPr id="11" name="object 11"/>
            <p:cNvSpPr/>
            <p:nvPr/>
          </p:nvSpPr>
          <p:spPr>
            <a:xfrm>
              <a:off x="9727639" y="1571181"/>
              <a:ext cx="2357755" cy="1574165"/>
            </a:xfrm>
            <a:custGeom>
              <a:avLst/>
              <a:gdLst/>
              <a:ahLst/>
              <a:cxnLst/>
              <a:rect l="l" t="t" r="r" b="b"/>
              <a:pathLst>
                <a:path w="2357754" h="1574164">
                  <a:moveTo>
                    <a:pt x="1195610" y="0"/>
                  </a:moveTo>
                  <a:lnTo>
                    <a:pt x="1143551" y="271"/>
                  </a:lnTo>
                  <a:lnTo>
                    <a:pt x="1091673" y="1902"/>
                  </a:lnTo>
                  <a:lnTo>
                    <a:pt x="1040052" y="4879"/>
                  </a:lnTo>
                  <a:lnTo>
                    <a:pt x="988767" y="9189"/>
                  </a:lnTo>
                  <a:lnTo>
                    <a:pt x="937893" y="14820"/>
                  </a:lnTo>
                  <a:lnTo>
                    <a:pt x="887509" y="21760"/>
                  </a:lnTo>
                  <a:lnTo>
                    <a:pt x="837691" y="29994"/>
                  </a:lnTo>
                  <a:lnTo>
                    <a:pt x="788516" y="39511"/>
                  </a:lnTo>
                  <a:lnTo>
                    <a:pt x="740062" y="50298"/>
                  </a:lnTo>
                  <a:lnTo>
                    <a:pt x="692406" y="62342"/>
                  </a:lnTo>
                  <a:lnTo>
                    <a:pt x="645625" y="75630"/>
                  </a:lnTo>
                  <a:lnTo>
                    <a:pt x="599797" y="90149"/>
                  </a:lnTo>
                  <a:lnTo>
                    <a:pt x="554997" y="105887"/>
                  </a:lnTo>
                  <a:lnTo>
                    <a:pt x="511304" y="122831"/>
                  </a:lnTo>
                  <a:lnTo>
                    <a:pt x="468794" y="140968"/>
                  </a:lnTo>
                  <a:lnTo>
                    <a:pt x="427545" y="160286"/>
                  </a:lnTo>
                  <a:lnTo>
                    <a:pt x="387634" y="180771"/>
                  </a:lnTo>
                  <a:lnTo>
                    <a:pt x="349138" y="202411"/>
                  </a:lnTo>
                  <a:lnTo>
                    <a:pt x="312134" y="225193"/>
                  </a:lnTo>
                  <a:lnTo>
                    <a:pt x="276699" y="249104"/>
                  </a:lnTo>
                  <a:lnTo>
                    <a:pt x="242911" y="274133"/>
                  </a:lnTo>
                  <a:lnTo>
                    <a:pt x="210847" y="300264"/>
                  </a:lnTo>
                  <a:lnTo>
                    <a:pt x="180583" y="327488"/>
                  </a:lnTo>
                  <a:lnTo>
                    <a:pt x="152197" y="355789"/>
                  </a:lnTo>
                  <a:lnTo>
                    <a:pt x="121934" y="389732"/>
                  </a:lnTo>
                  <a:lnTo>
                    <a:pt x="95105" y="424203"/>
                  </a:lnTo>
                  <a:lnTo>
                    <a:pt x="71676" y="459128"/>
                  </a:lnTo>
                  <a:lnTo>
                    <a:pt x="51612" y="494437"/>
                  </a:lnTo>
                  <a:lnTo>
                    <a:pt x="34880" y="530055"/>
                  </a:lnTo>
                  <a:lnTo>
                    <a:pt x="21445" y="565910"/>
                  </a:lnTo>
                  <a:lnTo>
                    <a:pt x="4332" y="638041"/>
                  </a:lnTo>
                  <a:lnTo>
                    <a:pt x="0" y="710251"/>
                  </a:lnTo>
                  <a:lnTo>
                    <a:pt x="2541" y="746203"/>
                  </a:lnTo>
                  <a:lnTo>
                    <a:pt x="16868" y="817439"/>
                  </a:lnTo>
                  <a:lnTo>
                    <a:pt x="43295" y="887300"/>
                  </a:lnTo>
                  <a:lnTo>
                    <a:pt x="60960" y="921533"/>
                  </a:lnTo>
                  <a:lnTo>
                    <a:pt x="81547" y="955205"/>
                  </a:lnTo>
                  <a:lnTo>
                    <a:pt x="105023" y="988243"/>
                  </a:lnTo>
                  <a:lnTo>
                    <a:pt x="131354" y="1020574"/>
                  </a:lnTo>
                  <a:lnTo>
                    <a:pt x="160504" y="1052125"/>
                  </a:lnTo>
                  <a:lnTo>
                    <a:pt x="192440" y="1082825"/>
                  </a:lnTo>
                  <a:lnTo>
                    <a:pt x="227129" y="1112599"/>
                  </a:lnTo>
                  <a:lnTo>
                    <a:pt x="264535" y="1141377"/>
                  </a:lnTo>
                  <a:lnTo>
                    <a:pt x="304626" y="1169085"/>
                  </a:lnTo>
                  <a:lnTo>
                    <a:pt x="347366" y="1195650"/>
                  </a:lnTo>
                  <a:lnTo>
                    <a:pt x="392721" y="1221000"/>
                  </a:lnTo>
                  <a:lnTo>
                    <a:pt x="440658" y="1245062"/>
                  </a:lnTo>
                  <a:lnTo>
                    <a:pt x="491143" y="1267764"/>
                  </a:lnTo>
                  <a:lnTo>
                    <a:pt x="544141" y="1289033"/>
                  </a:lnTo>
                  <a:lnTo>
                    <a:pt x="599618" y="1308797"/>
                  </a:lnTo>
                  <a:lnTo>
                    <a:pt x="687756" y="1573973"/>
                  </a:lnTo>
                  <a:lnTo>
                    <a:pt x="1026338" y="1393252"/>
                  </a:lnTo>
                  <a:lnTo>
                    <a:pt x="1081262" y="1396727"/>
                  </a:lnTo>
                  <a:lnTo>
                    <a:pt x="1136022" y="1398670"/>
                  </a:lnTo>
                  <a:lnTo>
                    <a:pt x="1190543" y="1399101"/>
                  </a:lnTo>
                  <a:lnTo>
                    <a:pt x="1244749" y="1398044"/>
                  </a:lnTo>
                  <a:lnTo>
                    <a:pt x="1298565" y="1395521"/>
                  </a:lnTo>
                  <a:lnTo>
                    <a:pt x="1351916" y="1391553"/>
                  </a:lnTo>
                  <a:lnTo>
                    <a:pt x="1404728" y="1386164"/>
                  </a:lnTo>
                  <a:lnTo>
                    <a:pt x="1456923" y="1379376"/>
                  </a:lnTo>
                  <a:lnTo>
                    <a:pt x="1508429" y="1371211"/>
                  </a:lnTo>
                  <a:lnTo>
                    <a:pt x="1559169" y="1361691"/>
                  </a:lnTo>
                  <a:lnTo>
                    <a:pt x="1609068" y="1350839"/>
                  </a:lnTo>
                  <a:lnTo>
                    <a:pt x="1658050" y="1338677"/>
                  </a:lnTo>
                  <a:lnTo>
                    <a:pt x="1706042" y="1325227"/>
                  </a:lnTo>
                  <a:lnTo>
                    <a:pt x="1752968" y="1310513"/>
                  </a:lnTo>
                  <a:lnTo>
                    <a:pt x="1798752" y="1294555"/>
                  </a:lnTo>
                  <a:lnTo>
                    <a:pt x="1843319" y="1277376"/>
                  </a:lnTo>
                  <a:lnTo>
                    <a:pt x="1886594" y="1258999"/>
                  </a:lnTo>
                  <a:lnTo>
                    <a:pt x="1928502" y="1239446"/>
                  </a:lnTo>
                  <a:lnTo>
                    <a:pt x="1968968" y="1218740"/>
                  </a:lnTo>
                  <a:lnTo>
                    <a:pt x="2007917" y="1196902"/>
                  </a:lnTo>
                  <a:lnTo>
                    <a:pt x="2045273" y="1173955"/>
                  </a:lnTo>
                  <a:lnTo>
                    <a:pt x="2080961" y="1149921"/>
                  </a:lnTo>
                  <a:lnTo>
                    <a:pt x="2114907" y="1124823"/>
                  </a:lnTo>
                  <a:lnTo>
                    <a:pt x="2147034" y="1098684"/>
                  </a:lnTo>
                  <a:lnTo>
                    <a:pt x="2177268" y="1071524"/>
                  </a:lnTo>
                  <a:lnTo>
                    <a:pt x="2205533" y="1043367"/>
                  </a:lnTo>
                  <a:lnTo>
                    <a:pt x="2235796" y="1009424"/>
                  </a:lnTo>
                  <a:lnTo>
                    <a:pt x="2262625" y="974953"/>
                  </a:lnTo>
                  <a:lnTo>
                    <a:pt x="2286055" y="940027"/>
                  </a:lnTo>
                  <a:lnTo>
                    <a:pt x="2306119" y="904719"/>
                  </a:lnTo>
                  <a:lnTo>
                    <a:pt x="2322851" y="869101"/>
                  </a:lnTo>
                  <a:lnTo>
                    <a:pt x="2336285" y="833246"/>
                  </a:lnTo>
                  <a:lnTo>
                    <a:pt x="2353399" y="761114"/>
                  </a:lnTo>
                  <a:lnTo>
                    <a:pt x="2357731" y="688905"/>
                  </a:lnTo>
                  <a:lnTo>
                    <a:pt x="2355190" y="652953"/>
                  </a:lnTo>
                  <a:lnTo>
                    <a:pt x="2340862" y="581717"/>
                  </a:lnTo>
                  <a:lnTo>
                    <a:pt x="2314436" y="511856"/>
                  </a:lnTo>
                  <a:lnTo>
                    <a:pt x="2296771" y="477623"/>
                  </a:lnTo>
                  <a:lnTo>
                    <a:pt x="2276183" y="443951"/>
                  </a:lnTo>
                  <a:lnTo>
                    <a:pt x="2252707" y="410913"/>
                  </a:lnTo>
                  <a:lnTo>
                    <a:pt x="2226377" y="378582"/>
                  </a:lnTo>
                  <a:lnTo>
                    <a:pt x="2197226" y="347031"/>
                  </a:lnTo>
                  <a:lnTo>
                    <a:pt x="2165290" y="316331"/>
                  </a:lnTo>
                  <a:lnTo>
                    <a:pt x="2130601" y="286556"/>
                  </a:lnTo>
                  <a:lnTo>
                    <a:pt x="2093195" y="257779"/>
                  </a:lnTo>
                  <a:lnTo>
                    <a:pt x="2053105" y="230071"/>
                  </a:lnTo>
                  <a:lnTo>
                    <a:pt x="2010365" y="203506"/>
                  </a:lnTo>
                  <a:lnTo>
                    <a:pt x="1965009" y="178156"/>
                  </a:lnTo>
                  <a:lnTo>
                    <a:pt x="1917072" y="154093"/>
                  </a:lnTo>
                  <a:lnTo>
                    <a:pt x="1866587" y="131391"/>
                  </a:lnTo>
                  <a:lnTo>
                    <a:pt x="1813589" y="110122"/>
                  </a:lnTo>
                  <a:lnTo>
                    <a:pt x="1758112" y="90359"/>
                  </a:lnTo>
                  <a:lnTo>
                    <a:pt x="1709159" y="74839"/>
                  </a:lnTo>
                  <a:lnTo>
                    <a:pt x="1659537" y="60818"/>
                  </a:lnTo>
                  <a:lnTo>
                    <a:pt x="1609325" y="48284"/>
                  </a:lnTo>
                  <a:lnTo>
                    <a:pt x="1558598" y="37224"/>
                  </a:lnTo>
                  <a:lnTo>
                    <a:pt x="1507435" y="27625"/>
                  </a:lnTo>
                  <a:lnTo>
                    <a:pt x="1455913" y="19474"/>
                  </a:lnTo>
                  <a:lnTo>
                    <a:pt x="1404108" y="12759"/>
                  </a:lnTo>
                  <a:lnTo>
                    <a:pt x="1352099" y="7467"/>
                  </a:lnTo>
                  <a:lnTo>
                    <a:pt x="1299961" y="3584"/>
                  </a:lnTo>
                  <a:lnTo>
                    <a:pt x="1247772" y="1100"/>
                  </a:lnTo>
                  <a:lnTo>
                    <a:pt x="1195610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727639" y="1571181"/>
              <a:ext cx="2357755" cy="1574165"/>
            </a:xfrm>
            <a:custGeom>
              <a:avLst/>
              <a:gdLst/>
              <a:ahLst/>
              <a:cxnLst/>
              <a:rect l="l" t="t" r="r" b="b"/>
              <a:pathLst>
                <a:path w="2357754" h="1574164">
                  <a:moveTo>
                    <a:pt x="687756" y="1573973"/>
                  </a:moveTo>
                  <a:lnTo>
                    <a:pt x="599618" y="1308797"/>
                  </a:lnTo>
                  <a:lnTo>
                    <a:pt x="544141" y="1289033"/>
                  </a:lnTo>
                  <a:lnTo>
                    <a:pt x="491143" y="1267764"/>
                  </a:lnTo>
                  <a:lnTo>
                    <a:pt x="440658" y="1245062"/>
                  </a:lnTo>
                  <a:lnTo>
                    <a:pt x="392721" y="1221000"/>
                  </a:lnTo>
                  <a:lnTo>
                    <a:pt x="347366" y="1195650"/>
                  </a:lnTo>
                  <a:lnTo>
                    <a:pt x="304626" y="1169085"/>
                  </a:lnTo>
                  <a:lnTo>
                    <a:pt x="264535" y="1141377"/>
                  </a:lnTo>
                  <a:lnTo>
                    <a:pt x="227129" y="1112599"/>
                  </a:lnTo>
                  <a:lnTo>
                    <a:pt x="192440" y="1082825"/>
                  </a:lnTo>
                  <a:lnTo>
                    <a:pt x="160504" y="1052125"/>
                  </a:lnTo>
                  <a:lnTo>
                    <a:pt x="131354" y="1020574"/>
                  </a:lnTo>
                  <a:lnTo>
                    <a:pt x="105023" y="988243"/>
                  </a:lnTo>
                  <a:lnTo>
                    <a:pt x="81547" y="955205"/>
                  </a:lnTo>
                  <a:lnTo>
                    <a:pt x="60960" y="921533"/>
                  </a:lnTo>
                  <a:lnTo>
                    <a:pt x="43295" y="887300"/>
                  </a:lnTo>
                  <a:lnTo>
                    <a:pt x="16868" y="817439"/>
                  </a:lnTo>
                  <a:lnTo>
                    <a:pt x="2541" y="746203"/>
                  </a:lnTo>
                  <a:lnTo>
                    <a:pt x="0" y="710251"/>
                  </a:lnTo>
                  <a:lnTo>
                    <a:pt x="585" y="674173"/>
                  </a:lnTo>
                  <a:lnTo>
                    <a:pt x="11274" y="601930"/>
                  </a:lnTo>
                  <a:lnTo>
                    <a:pt x="34880" y="530055"/>
                  </a:lnTo>
                  <a:lnTo>
                    <a:pt x="51612" y="494437"/>
                  </a:lnTo>
                  <a:lnTo>
                    <a:pt x="71676" y="459128"/>
                  </a:lnTo>
                  <a:lnTo>
                    <a:pt x="95105" y="424203"/>
                  </a:lnTo>
                  <a:lnTo>
                    <a:pt x="121934" y="389732"/>
                  </a:lnTo>
                  <a:lnTo>
                    <a:pt x="152197" y="355789"/>
                  </a:lnTo>
                  <a:lnTo>
                    <a:pt x="180583" y="327488"/>
                  </a:lnTo>
                  <a:lnTo>
                    <a:pt x="210847" y="300264"/>
                  </a:lnTo>
                  <a:lnTo>
                    <a:pt x="242911" y="274133"/>
                  </a:lnTo>
                  <a:lnTo>
                    <a:pt x="276699" y="249104"/>
                  </a:lnTo>
                  <a:lnTo>
                    <a:pt x="312134" y="225193"/>
                  </a:lnTo>
                  <a:lnTo>
                    <a:pt x="349138" y="202411"/>
                  </a:lnTo>
                  <a:lnTo>
                    <a:pt x="387634" y="180771"/>
                  </a:lnTo>
                  <a:lnTo>
                    <a:pt x="427545" y="160286"/>
                  </a:lnTo>
                  <a:lnTo>
                    <a:pt x="468794" y="140968"/>
                  </a:lnTo>
                  <a:lnTo>
                    <a:pt x="511304" y="122831"/>
                  </a:lnTo>
                  <a:lnTo>
                    <a:pt x="554997" y="105887"/>
                  </a:lnTo>
                  <a:lnTo>
                    <a:pt x="599797" y="90149"/>
                  </a:lnTo>
                  <a:lnTo>
                    <a:pt x="645625" y="75630"/>
                  </a:lnTo>
                  <a:lnTo>
                    <a:pt x="692406" y="62342"/>
                  </a:lnTo>
                  <a:lnTo>
                    <a:pt x="740062" y="50298"/>
                  </a:lnTo>
                  <a:lnTo>
                    <a:pt x="788516" y="39511"/>
                  </a:lnTo>
                  <a:lnTo>
                    <a:pt x="837691" y="29994"/>
                  </a:lnTo>
                  <a:lnTo>
                    <a:pt x="887509" y="21760"/>
                  </a:lnTo>
                  <a:lnTo>
                    <a:pt x="937893" y="14820"/>
                  </a:lnTo>
                  <a:lnTo>
                    <a:pt x="988767" y="9189"/>
                  </a:lnTo>
                  <a:lnTo>
                    <a:pt x="1040052" y="4879"/>
                  </a:lnTo>
                  <a:lnTo>
                    <a:pt x="1091673" y="1902"/>
                  </a:lnTo>
                  <a:lnTo>
                    <a:pt x="1143551" y="271"/>
                  </a:lnTo>
                  <a:lnTo>
                    <a:pt x="1195610" y="0"/>
                  </a:lnTo>
                  <a:lnTo>
                    <a:pt x="1247772" y="1100"/>
                  </a:lnTo>
                  <a:lnTo>
                    <a:pt x="1299961" y="3584"/>
                  </a:lnTo>
                  <a:lnTo>
                    <a:pt x="1352099" y="7467"/>
                  </a:lnTo>
                  <a:lnTo>
                    <a:pt x="1404108" y="12759"/>
                  </a:lnTo>
                  <a:lnTo>
                    <a:pt x="1455913" y="19474"/>
                  </a:lnTo>
                  <a:lnTo>
                    <a:pt x="1507435" y="27625"/>
                  </a:lnTo>
                  <a:lnTo>
                    <a:pt x="1558598" y="37224"/>
                  </a:lnTo>
                  <a:lnTo>
                    <a:pt x="1609325" y="48284"/>
                  </a:lnTo>
                  <a:lnTo>
                    <a:pt x="1659537" y="60818"/>
                  </a:lnTo>
                  <a:lnTo>
                    <a:pt x="1709159" y="74839"/>
                  </a:lnTo>
                  <a:lnTo>
                    <a:pt x="1758112" y="90359"/>
                  </a:lnTo>
                  <a:lnTo>
                    <a:pt x="1813589" y="110122"/>
                  </a:lnTo>
                  <a:lnTo>
                    <a:pt x="1866587" y="131391"/>
                  </a:lnTo>
                  <a:lnTo>
                    <a:pt x="1917072" y="154093"/>
                  </a:lnTo>
                  <a:lnTo>
                    <a:pt x="1965009" y="178156"/>
                  </a:lnTo>
                  <a:lnTo>
                    <a:pt x="2010365" y="203506"/>
                  </a:lnTo>
                  <a:lnTo>
                    <a:pt x="2053105" y="230071"/>
                  </a:lnTo>
                  <a:lnTo>
                    <a:pt x="2093195" y="257779"/>
                  </a:lnTo>
                  <a:lnTo>
                    <a:pt x="2130601" y="286556"/>
                  </a:lnTo>
                  <a:lnTo>
                    <a:pt x="2165290" y="316331"/>
                  </a:lnTo>
                  <a:lnTo>
                    <a:pt x="2197226" y="347031"/>
                  </a:lnTo>
                  <a:lnTo>
                    <a:pt x="2226377" y="378582"/>
                  </a:lnTo>
                  <a:lnTo>
                    <a:pt x="2252707" y="410913"/>
                  </a:lnTo>
                  <a:lnTo>
                    <a:pt x="2276183" y="443951"/>
                  </a:lnTo>
                  <a:lnTo>
                    <a:pt x="2296771" y="477623"/>
                  </a:lnTo>
                  <a:lnTo>
                    <a:pt x="2314436" y="511856"/>
                  </a:lnTo>
                  <a:lnTo>
                    <a:pt x="2340862" y="581717"/>
                  </a:lnTo>
                  <a:lnTo>
                    <a:pt x="2355190" y="652953"/>
                  </a:lnTo>
                  <a:lnTo>
                    <a:pt x="2357731" y="688905"/>
                  </a:lnTo>
                  <a:lnTo>
                    <a:pt x="2357145" y="724983"/>
                  </a:lnTo>
                  <a:lnTo>
                    <a:pt x="2346457" y="797226"/>
                  </a:lnTo>
                  <a:lnTo>
                    <a:pt x="2322851" y="869101"/>
                  </a:lnTo>
                  <a:lnTo>
                    <a:pt x="2306119" y="904719"/>
                  </a:lnTo>
                  <a:lnTo>
                    <a:pt x="2286055" y="940027"/>
                  </a:lnTo>
                  <a:lnTo>
                    <a:pt x="2262625" y="974953"/>
                  </a:lnTo>
                  <a:lnTo>
                    <a:pt x="2235796" y="1009424"/>
                  </a:lnTo>
                  <a:lnTo>
                    <a:pt x="2205533" y="1043367"/>
                  </a:lnTo>
                  <a:lnTo>
                    <a:pt x="2177268" y="1071524"/>
                  </a:lnTo>
                  <a:lnTo>
                    <a:pt x="2147034" y="1098684"/>
                  </a:lnTo>
                  <a:lnTo>
                    <a:pt x="2114907" y="1124823"/>
                  </a:lnTo>
                  <a:lnTo>
                    <a:pt x="2080961" y="1149921"/>
                  </a:lnTo>
                  <a:lnTo>
                    <a:pt x="2045273" y="1173955"/>
                  </a:lnTo>
                  <a:lnTo>
                    <a:pt x="2007917" y="1196902"/>
                  </a:lnTo>
                  <a:lnTo>
                    <a:pt x="1968968" y="1218740"/>
                  </a:lnTo>
                  <a:lnTo>
                    <a:pt x="1928502" y="1239446"/>
                  </a:lnTo>
                  <a:lnTo>
                    <a:pt x="1886594" y="1258999"/>
                  </a:lnTo>
                  <a:lnTo>
                    <a:pt x="1843319" y="1277376"/>
                  </a:lnTo>
                  <a:lnTo>
                    <a:pt x="1798752" y="1294555"/>
                  </a:lnTo>
                  <a:lnTo>
                    <a:pt x="1752968" y="1310513"/>
                  </a:lnTo>
                  <a:lnTo>
                    <a:pt x="1706042" y="1325227"/>
                  </a:lnTo>
                  <a:lnTo>
                    <a:pt x="1658050" y="1338677"/>
                  </a:lnTo>
                  <a:lnTo>
                    <a:pt x="1609068" y="1350839"/>
                  </a:lnTo>
                  <a:lnTo>
                    <a:pt x="1559169" y="1361691"/>
                  </a:lnTo>
                  <a:lnTo>
                    <a:pt x="1508429" y="1371211"/>
                  </a:lnTo>
                  <a:lnTo>
                    <a:pt x="1456923" y="1379376"/>
                  </a:lnTo>
                  <a:lnTo>
                    <a:pt x="1404728" y="1386164"/>
                  </a:lnTo>
                  <a:lnTo>
                    <a:pt x="1351916" y="1391553"/>
                  </a:lnTo>
                  <a:lnTo>
                    <a:pt x="1298565" y="1395521"/>
                  </a:lnTo>
                  <a:lnTo>
                    <a:pt x="1244749" y="1398044"/>
                  </a:lnTo>
                  <a:lnTo>
                    <a:pt x="1190543" y="1399101"/>
                  </a:lnTo>
                  <a:lnTo>
                    <a:pt x="1136022" y="1398670"/>
                  </a:lnTo>
                  <a:lnTo>
                    <a:pt x="1081262" y="1396727"/>
                  </a:lnTo>
                  <a:lnTo>
                    <a:pt x="1026338" y="1393252"/>
                  </a:lnTo>
                  <a:lnTo>
                    <a:pt x="687756" y="1573973"/>
                  </a:lnTo>
                  <a:close/>
                </a:path>
              </a:pathLst>
            </a:custGeom>
            <a:ln w="15239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162158" y="1639570"/>
            <a:ext cx="14935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Nigdy nie  masz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pewności,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czy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żart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502" y="52273"/>
            <a:ext cx="11221720" cy="1978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W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INTERNECIE NIE </a:t>
            </a:r>
            <a:r>
              <a:rPr sz="32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PODAWAJ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SWOICH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DANYCH</a:t>
            </a:r>
            <a:endParaRPr sz="3200">
              <a:latin typeface="Times New Roman"/>
              <a:cs typeface="Times New Roman"/>
            </a:endParaRPr>
          </a:p>
          <a:p>
            <a:pPr marL="12065" marR="5080" indent="7620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OSOBOWYCH 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TAKICH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JAK IMIĘ, NAZWISKO, NUMER  TELEFONU CZY ADRES 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DOMOWY.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 GRACH</a:t>
            </a:r>
            <a:r>
              <a:rPr sz="3200" b="1" spc="-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POSŁUGUJ 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SIĘ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NICKIEM.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14116" y="2567939"/>
            <a:ext cx="5404104" cy="412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53000" y="152400"/>
            <a:ext cx="10363200" cy="492443"/>
          </a:xfrm>
        </p:spPr>
        <p:txBody>
          <a:bodyPr/>
          <a:lstStyle/>
          <a:p>
            <a:r>
              <a:rPr lang="pl-PL" dirty="0" smtClean="0"/>
              <a:t>CHROŃ SWOJE HASŁO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167" r="-4238" b="9100"/>
          <a:stretch/>
        </p:blipFill>
        <p:spPr>
          <a:xfrm>
            <a:off x="457200" y="152400"/>
            <a:ext cx="3352800" cy="40155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-2235" b="13333"/>
          <a:stretch/>
        </p:blipFill>
        <p:spPr>
          <a:xfrm>
            <a:off x="4038600" y="701506"/>
            <a:ext cx="7848600" cy="59756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51" r="-2297" b="31875"/>
          <a:stretch/>
        </p:blipFill>
        <p:spPr>
          <a:xfrm>
            <a:off x="436775" y="4337726"/>
            <a:ext cx="32970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612" y="124713"/>
            <a:ext cx="10156825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KORZYSTAJ </a:t>
            </a:r>
            <a:r>
              <a:rPr dirty="0"/>
              <a:t>Z PROGRAMÓW</a:t>
            </a:r>
            <a:r>
              <a:rPr spc="-260" dirty="0"/>
              <a:t> </a:t>
            </a:r>
            <a:r>
              <a:rPr dirty="0"/>
              <a:t>ANTYWIRUSOWYCH.  NIE OTWIERAJ E-MAILI Z </a:t>
            </a:r>
            <a:r>
              <a:rPr spc="-5" dirty="0"/>
              <a:t>NIEZNANYCH </a:t>
            </a:r>
            <a:r>
              <a:rPr dirty="0"/>
              <a:t>ŹRÓDEŁ,  MOGĄ ONE </a:t>
            </a:r>
            <a:r>
              <a:rPr spc="-45" dirty="0"/>
              <a:t>ZAWIERAĆ </a:t>
            </a:r>
            <a:r>
              <a:rPr dirty="0"/>
              <a:t>ZAŁĄCZNIKI ZE  SZKODLIWYM </a:t>
            </a:r>
            <a:r>
              <a:rPr spc="-25" dirty="0"/>
              <a:t>OPROGRAMOWANIEM</a:t>
            </a:r>
            <a:r>
              <a:rPr spc="-60" dirty="0"/>
              <a:t> </a:t>
            </a:r>
            <a:r>
              <a:rPr dirty="0"/>
              <a:t>(WIRUSY).</a:t>
            </a:r>
          </a:p>
        </p:txBody>
      </p:sp>
      <p:sp>
        <p:nvSpPr>
          <p:cNvPr id="3" name="object 3"/>
          <p:cNvSpPr/>
          <p:nvPr/>
        </p:nvSpPr>
        <p:spPr>
          <a:xfrm>
            <a:off x="2702051" y="2465830"/>
            <a:ext cx="6809232" cy="429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280" y="192151"/>
            <a:ext cx="1147127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BĄDŹ</a:t>
            </a: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DYSKRETNY!</a:t>
            </a:r>
            <a:endParaRPr sz="3200">
              <a:latin typeface="Times New Roman"/>
              <a:cs typeface="Times New Roman"/>
            </a:endParaRPr>
          </a:p>
          <a:p>
            <a:pPr marL="1001394" marR="991235" algn="ctr">
              <a:lnSpc>
                <a:spcPct val="100000"/>
              </a:lnSpc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INFORMACJE, KTÓRE PUBLIKUJESZ </a:t>
            </a: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STAJĄ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SIĘ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PUBLICZNE I WIDOCZNE DLA</a:t>
            </a:r>
            <a:r>
              <a:rPr sz="3200" b="1" spc="-2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WSZYSTKICH.</a:t>
            </a: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  <a:tabLst>
                <a:tab pos="7513955" algn="l"/>
              </a:tabLst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POMYŚL ZANIM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UMIEŚCISZ</a:t>
            </a:r>
            <a:r>
              <a:rPr sz="3200" b="1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3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SIECI	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WPIS</a:t>
            </a:r>
            <a:r>
              <a:rPr sz="3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LUB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ZDJĘCIE,  WRZUCONE W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INTERNET </a:t>
            </a:r>
            <a:r>
              <a:rPr sz="32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ZOSTANĄ </a:t>
            </a:r>
            <a:r>
              <a:rPr sz="3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TAM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NA</a:t>
            </a:r>
            <a:r>
              <a:rPr sz="3200" b="1" spc="-3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ZAWSZE.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62884" y="3247644"/>
            <a:ext cx="5832348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827" y="0"/>
            <a:ext cx="1108456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 marR="34290" algn="ctr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PAMIĘTAJ,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ŻE WSZYSTKO, CO OPUBLIKUJESZ W</a:t>
            </a:r>
            <a:r>
              <a:rPr sz="3200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SIECI 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MOŻE </a:t>
            </a:r>
            <a:r>
              <a:rPr sz="32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ZOSTAĆ </a:t>
            </a:r>
            <a:r>
              <a:rPr sz="32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SKOPIOWANE,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PRZEROBIONE</a:t>
            </a:r>
            <a:endParaRPr sz="32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I ROZPOWSZECHNIONE </a:t>
            </a:r>
            <a:r>
              <a:rPr sz="3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(NAWET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BEZ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TWOJEJ</a:t>
            </a:r>
            <a:r>
              <a:rPr sz="32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ZGODY).  </a:t>
            </a:r>
            <a:r>
              <a:rPr sz="32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PRZYPADKOWE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ZDJĘCIA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ZACZYNAJĄ </a:t>
            </a:r>
            <a:r>
              <a:rPr sz="3200" b="1" dirty="0">
                <a:solidFill>
                  <a:srgbClr val="FFFFFF"/>
                </a:solidFill>
                <a:latin typeface="Times New Roman"/>
                <a:cs typeface="Times New Roman"/>
              </a:rPr>
              <a:t>ŻYĆ WŁASNYM  ŻYCIEM.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276" y="2976372"/>
            <a:ext cx="4433316" cy="3485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6852" y="2976372"/>
            <a:ext cx="4599432" cy="3412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230" y="339344"/>
            <a:ext cx="7016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5" dirty="0"/>
              <a:t>KARY </a:t>
            </a:r>
            <a:r>
              <a:rPr sz="3600" dirty="0"/>
              <a:t>ZA OBRAŻANIE W</a:t>
            </a:r>
            <a:r>
              <a:rPr sz="3600" spc="-520" dirty="0"/>
              <a:t> </a:t>
            </a:r>
            <a:r>
              <a:rPr sz="3600" dirty="0"/>
              <a:t>SIECI!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186434"/>
            <a:ext cx="10871835" cy="236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0E486E"/>
                </a:solidFill>
                <a:latin typeface="Times New Roman"/>
                <a:cs typeface="Times New Roman"/>
              </a:rPr>
              <a:t>Wielu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użytkowników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Internetu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błędnie przypuszcza,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że zapewnia on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całkowitą  anonimowość. Dlatego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bez oporów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znieważają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lub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pomawiają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osoby </a:t>
            </a:r>
            <a:r>
              <a:rPr sz="2400" spc="-15" dirty="0">
                <a:solidFill>
                  <a:srgbClr val="0E486E"/>
                </a:solidFill>
                <a:latin typeface="Times New Roman"/>
                <a:cs typeface="Times New Roman"/>
              </a:rPr>
              <a:t>(rówieśników, 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nauczycieli)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lub instytucje np.</a:t>
            </a:r>
            <a:r>
              <a:rPr sz="2400" spc="-75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szkołę.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175"/>
              </a:spcBef>
            </a:pP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Za hejt w Internecie można odpowiadać prawnie!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W zakres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działania hejterów wchodzą  zachowania, które zalicza się do czynów mających charakter zniesławienia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i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zniewagi, 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które są ujęte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w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Kodeksie</a:t>
            </a:r>
            <a:r>
              <a:rPr sz="2400" spc="-35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Karnym.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76900" y="3578352"/>
            <a:ext cx="4637532" cy="293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530" y="541782"/>
            <a:ext cx="9751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BEZPIECZNE </a:t>
            </a:r>
            <a:r>
              <a:rPr sz="3600" spc="-40" dirty="0"/>
              <a:t>SURFOWANIE </a:t>
            </a:r>
            <a:r>
              <a:rPr sz="3600" dirty="0"/>
              <a:t>W</a:t>
            </a:r>
            <a:r>
              <a:rPr sz="3600" spc="-155" dirty="0"/>
              <a:t> </a:t>
            </a:r>
            <a:r>
              <a:rPr sz="3600" dirty="0"/>
              <a:t>INTERNECIE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63016" y="1378966"/>
            <a:ext cx="1097978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Bezpieczne korzystanie z Internetu, to umiejętność sprawnego poruszania  się w cyberświecie oraz dostrzegania i omijania zagrożeń. Aby </a:t>
            </a:r>
            <a:r>
              <a:rPr sz="2800" spc="-10" dirty="0">
                <a:solidFill>
                  <a:srgbClr val="0E486E"/>
                </a:solidFill>
                <a:latin typeface="Times New Roman"/>
                <a:cs typeface="Times New Roman"/>
              </a:rPr>
              <a:t>czuć się  </a:t>
            </a: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bezpiecznie w sieci, należy posiadać </a:t>
            </a:r>
            <a:r>
              <a:rPr sz="2800" spc="-10" dirty="0">
                <a:solidFill>
                  <a:srgbClr val="0E486E"/>
                </a:solidFill>
                <a:latin typeface="Times New Roman"/>
                <a:cs typeface="Times New Roman"/>
              </a:rPr>
              <a:t>informacje </a:t>
            </a: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o tym jak zabezpieczyć  sprzęt i </a:t>
            </a:r>
            <a:r>
              <a:rPr sz="2800" spc="-10" dirty="0">
                <a:solidFill>
                  <a:srgbClr val="0E486E"/>
                </a:solidFill>
                <a:latin typeface="Times New Roman"/>
                <a:cs typeface="Times New Roman"/>
              </a:rPr>
              <a:t>jak </a:t>
            </a: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chronić swoją prywatność oraz </a:t>
            </a:r>
            <a:r>
              <a:rPr sz="2800" dirty="0">
                <a:solidFill>
                  <a:srgbClr val="0E486E"/>
                </a:solidFill>
                <a:latin typeface="Times New Roman"/>
                <a:cs typeface="Times New Roman"/>
              </a:rPr>
              <a:t>nie </a:t>
            </a: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dać się </a:t>
            </a:r>
            <a:r>
              <a:rPr sz="2800" spc="-10" dirty="0">
                <a:solidFill>
                  <a:srgbClr val="0E486E"/>
                </a:solidFill>
                <a:latin typeface="Times New Roman"/>
                <a:cs typeface="Times New Roman"/>
              </a:rPr>
              <a:t>oszukać </a:t>
            </a:r>
            <a:r>
              <a:rPr sz="2800" spc="-5" dirty="0">
                <a:solidFill>
                  <a:srgbClr val="0E486E"/>
                </a:solidFill>
                <a:latin typeface="Times New Roman"/>
                <a:cs typeface="Times New Roman"/>
              </a:rPr>
              <a:t>internetowym  </a:t>
            </a:r>
            <a:r>
              <a:rPr sz="2800" spc="-10" dirty="0">
                <a:solidFill>
                  <a:srgbClr val="0E486E"/>
                </a:solidFill>
                <a:latin typeface="Times New Roman"/>
                <a:cs typeface="Times New Roman"/>
              </a:rPr>
              <a:t>przestępcom.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1147" y="4067555"/>
            <a:ext cx="443331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404317"/>
            <a:ext cx="10483850" cy="2098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9145" marR="769620" algn="ctr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KIEDY </a:t>
            </a:r>
            <a:r>
              <a:rPr sz="3400" spc="-20" dirty="0"/>
              <a:t>KTOŚ </a:t>
            </a:r>
            <a:r>
              <a:rPr sz="3400" spc="-5" dirty="0"/>
              <a:t>LUB COŚ CIĘ W</a:t>
            </a:r>
            <a:r>
              <a:rPr sz="3400" spc="-300" dirty="0"/>
              <a:t> </a:t>
            </a:r>
            <a:r>
              <a:rPr sz="3400" spc="-5" dirty="0"/>
              <a:t>INTERNECIE  ZANIEPOKOI LUB</a:t>
            </a:r>
            <a:r>
              <a:rPr sz="3400" spc="-60" dirty="0"/>
              <a:t> </a:t>
            </a:r>
            <a:r>
              <a:rPr sz="3400" spc="-40" dirty="0"/>
              <a:t>WYSTRASZY,</a:t>
            </a:r>
            <a:endParaRPr sz="3400"/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3400" spc="-5" dirty="0"/>
              <a:t>KONIECZNIE OPOWIEDZ O TYM RODZICOM</a:t>
            </a:r>
            <a:r>
              <a:rPr sz="3400" spc="-55" dirty="0"/>
              <a:t> </a:t>
            </a:r>
            <a:r>
              <a:rPr sz="3400" spc="-5" dirty="0"/>
              <a:t>LUB  </a:t>
            </a:r>
            <a:r>
              <a:rPr sz="3400" spc="-10" dirty="0"/>
              <a:t>INNEJ </a:t>
            </a:r>
            <a:r>
              <a:rPr sz="3400" spc="-40" dirty="0"/>
              <a:t>ZAUFANEJ </a:t>
            </a:r>
            <a:r>
              <a:rPr sz="3400" spc="-10" dirty="0"/>
              <a:t>DOROSŁEJ</a:t>
            </a:r>
            <a:r>
              <a:rPr sz="3400" spc="50" dirty="0"/>
              <a:t> </a:t>
            </a:r>
            <a:r>
              <a:rPr sz="3400" spc="-5" dirty="0"/>
              <a:t>OSOBIE.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2272283" y="2827020"/>
            <a:ext cx="6650735" cy="3840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0082" y="183007"/>
            <a:ext cx="79330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3025" marR="5080" indent="-133096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KORZYSTAJ </a:t>
            </a:r>
            <a:r>
              <a:rPr dirty="0"/>
              <a:t>Z UMIAREM Z INTERNETU  MAKS. 2 GODZ.</a:t>
            </a:r>
            <a:r>
              <a:rPr spc="-35" dirty="0"/>
              <a:t> </a:t>
            </a:r>
            <a:r>
              <a:rPr dirty="0"/>
              <a:t>DZIENNIE.</a:t>
            </a:r>
          </a:p>
        </p:txBody>
      </p:sp>
      <p:sp>
        <p:nvSpPr>
          <p:cNvPr id="3" name="object 3"/>
          <p:cNvSpPr/>
          <p:nvPr/>
        </p:nvSpPr>
        <p:spPr>
          <a:xfrm>
            <a:off x="3697223" y="3691128"/>
            <a:ext cx="4590287" cy="2936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7697" y="1477517"/>
            <a:ext cx="1083119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Zbyt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długie korzystanie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komputera, tabletu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czy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smartfonu może zaszkodzić </a:t>
            </a:r>
            <a:r>
              <a:rPr sz="2400" spc="-30" dirty="0">
                <a:solidFill>
                  <a:srgbClr val="0E486E"/>
                </a:solidFill>
                <a:latin typeface="Times New Roman"/>
                <a:cs typeface="Times New Roman"/>
              </a:rPr>
              <a:t>Twojemu 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zdrowiu i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szybko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cię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uzależnić. </a:t>
            </a:r>
            <a:r>
              <a:rPr sz="2400" spc="-10" dirty="0">
                <a:solidFill>
                  <a:srgbClr val="0E486E"/>
                </a:solidFill>
                <a:latin typeface="Times New Roman"/>
                <a:cs typeface="Times New Roman"/>
              </a:rPr>
              <a:t>Czas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spędzany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przy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komputerze dominuje nad innymi  aktywnościami,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np.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spotkaniami ze znajomymi,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nauką,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innymi zainteresowaniami, 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nawet jedzeniem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czy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spaniem. </a:t>
            </a:r>
            <a:r>
              <a:rPr sz="2400" spc="-40" dirty="0">
                <a:solidFill>
                  <a:srgbClr val="0E486E"/>
                </a:solidFill>
                <a:latin typeface="Times New Roman"/>
                <a:cs typeface="Times New Roman"/>
              </a:rPr>
              <a:t>Walka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uzależnieniem nie jest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łatwa, dlatego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lepiej 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zapobiegać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uzależnieniu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niż je</a:t>
            </a:r>
            <a:r>
              <a:rPr sz="2400" spc="-75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leczyć.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0220" y="207263"/>
            <a:ext cx="8976360" cy="6329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3252" y="1143965"/>
            <a:ext cx="8166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UWAŻAJCIE </a:t>
            </a:r>
            <a:r>
              <a:rPr sz="4000" spc="-5" dirty="0"/>
              <a:t>NA </a:t>
            </a:r>
            <a:r>
              <a:rPr sz="4000" spc="-10" dirty="0"/>
              <a:t>SIEBIE</a:t>
            </a:r>
            <a:r>
              <a:rPr sz="4000" spc="-114" dirty="0"/>
              <a:t> </a:t>
            </a:r>
            <a:r>
              <a:rPr sz="4000" spc="-10" dirty="0"/>
              <a:t>BĄDŹCIE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3124200" y="2133600"/>
            <a:ext cx="5457444" cy="161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3153" y="321309"/>
            <a:ext cx="8860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5" dirty="0"/>
              <a:t>ŚWIAT </a:t>
            </a:r>
            <a:r>
              <a:rPr sz="3600" dirty="0"/>
              <a:t>BEZ </a:t>
            </a:r>
            <a:r>
              <a:rPr sz="3600" spc="-5" dirty="0"/>
              <a:t>INTERNETU?</a:t>
            </a:r>
            <a:r>
              <a:rPr sz="3600" spc="-60" dirty="0"/>
              <a:t> </a:t>
            </a:r>
            <a:r>
              <a:rPr sz="3600" spc="-10" dirty="0"/>
              <a:t>NIEMOŻLIWE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21335" y="1178052"/>
            <a:ext cx="9538970" cy="5554980"/>
            <a:chOff x="21335" y="1178052"/>
            <a:chExt cx="9538970" cy="5554980"/>
          </a:xfrm>
        </p:grpSpPr>
        <p:sp>
          <p:nvSpPr>
            <p:cNvPr id="4" name="object 4"/>
            <p:cNvSpPr/>
            <p:nvPr/>
          </p:nvSpPr>
          <p:spPr>
            <a:xfrm>
              <a:off x="2304287" y="1828798"/>
              <a:ext cx="7255763" cy="49042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5" y="1185672"/>
              <a:ext cx="3314700" cy="2347595"/>
            </a:xfrm>
            <a:custGeom>
              <a:avLst/>
              <a:gdLst/>
              <a:ahLst/>
              <a:cxnLst/>
              <a:rect l="l" t="t" r="r" b="b"/>
              <a:pathLst>
                <a:path w="3314700" h="2347595">
                  <a:moveTo>
                    <a:pt x="1381125" y="2086355"/>
                  </a:moveTo>
                  <a:lnTo>
                    <a:pt x="552450" y="2086355"/>
                  </a:lnTo>
                  <a:lnTo>
                    <a:pt x="966800" y="2347087"/>
                  </a:lnTo>
                  <a:lnTo>
                    <a:pt x="1381125" y="2086355"/>
                  </a:lnTo>
                  <a:close/>
                </a:path>
                <a:path w="3314700" h="2347595">
                  <a:moveTo>
                    <a:pt x="2966974" y="0"/>
                  </a:moveTo>
                  <a:lnTo>
                    <a:pt x="347726" y="0"/>
                  </a:lnTo>
                  <a:lnTo>
                    <a:pt x="300543" y="3174"/>
                  </a:lnTo>
                  <a:lnTo>
                    <a:pt x="255289" y="12422"/>
                  </a:lnTo>
                  <a:lnTo>
                    <a:pt x="212378" y="27328"/>
                  </a:lnTo>
                  <a:lnTo>
                    <a:pt x="172225" y="47479"/>
                  </a:lnTo>
                  <a:lnTo>
                    <a:pt x="135244" y="72459"/>
                  </a:lnTo>
                  <a:lnTo>
                    <a:pt x="101849" y="101853"/>
                  </a:lnTo>
                  <a:lnTo>
                    <a:pt x="72455" y="135249"/>
                  </a:lnTo>
                  <a:lnTo>
                    <a:pt x="47476" y="172230"/>
                  </a:lnTo>
                  <a:lnTo>
                    <a:pt x="27327" y="212383"/>
                  </a:lnTo>
                  <a:lnTo>
                    <a:pt x="12421" y="255293"/>
                  </a:lnTo>
                  <a:lnTo>
                    <a:pt x="3174" y="300545"/>
                  </a:lnTo>
                  <a:lnTo>
                    <a:pt x="0" y="347725"/>
                  </a:lnTo>
                  <a:lnTo>
                    <a:pt x="0" y="1738629"/>
                  </a:lnTo>
                  <a:lnTo>
                    <a:pt x="3174" y="1785810"/>
                  </a:lnTo>
                  <a:lnTo>
                    <a:pt x="12421" y="1831062"/>
                  </a:lnTo>
                  <a:lnTo>
                    <a:pt x="27327" y="1873972"/>
                  </a:lnTo>
                  <a:lnTo>
                    <a:pt x="47476" y="1914125"/>
                  </a:lnTo>
                  <a:lnTo>
                    <a:pt x="72455" y="1951106"/>
                  </a:lnTo>
                  <a:lnTo>
                    <a:pt x="101849" y="1984502"/>
                  </a:lnTo>
                  <a:lnTo>
                    <a:pt x="135244" y="2013896"/>
                  </a:lnTo>
                  <a:lnTo>
                    <a:pt x="172225" y="2038876"/>
                  </a:lnTo>
                  <a:lnTo>
                    <a:pt x="212378" y="2059027"/>
                  </a:lnTo>
                  <a:lnTo>
                    <a:pt x="255289" y="2073933"/>
                  </a:lnTo>
                  <a:lnTo>
                    <a:pt x="300543" y="2083181"/>
                  </a:lnTo>
                  <a:lnTo>
                    <a:pt x="347726" y="2086355"/>
                  </a:lnTo>
                  <a:lnTo>
                    <a:pt x="2966974" y="2086355"/>
                  </a:lnTo>
                  <a:lnTo>
                    <a:pt x="3014154" y="2083181"/>
                  </a:lnTo>
                  <a:lnTo>
                    <a:pt x="3059406" y="2073933"/>
                  </a:lnTo>
                  <a:lnTo>
                    <a:pt x="3102316" y="2059027"/>
                  </a:lnTo>
                  <a:lnTo>
                    <a:pt x="3142469" y="2038876"/>
                  </a:lnTo>
                  <a:lnTo>
                    <a:pt x="3179450" y="2013896"/>
                  </a:lnTo>
                  <a:lnTo>
                    <a:pt x="3212846" y="1984502"/>
                  </a:lnTo>
                  <a:lnTo>
                    <a:pt x="3242240" y="1951106"/>
                  </a:lnTo>
                  <a:lnTo>
                    <a:pt x="3267220" y="1914125"/>
                  </a:lnTo>
                  <a:lnTo>
                    <a:pt x="3287371" y="1873972"/>
                  </a:lnTo>
                  <a:lnTo>
                    <a:pt x="3302277" y="1831062"/>
                  </a:lnTo>
                  <a:lnTo>
                    <a:pt x="3311525" y="1785810"/>
                  </a:lnTo>
                  <a:lnTo>
                    <a:pt x="3314700" y="1738629"/>
                  </a:lnTo>
                  <a:lnTo>
                    <a:pt x="3314700" y="347725"/>
                  </a:lnTo>
                  <a:lnTo>
                    <a:pt x="3311525" y="300545"/>
                  </a:lnTo>
                  <a:lnTo>
                    <a:pt x="3302277" y="255293"/>
                  </a:lnTo>
                  <a:lnTo>
                    <a:pt x="3287371" y="212383"/>
                  </a:lnTo>
                  <a:lnTo>
                    <a:pt x="3267220" y="172230"/>
                  </a:lnTo>
                  <a:lnTo>
                    <a:pt x="3242240" y="135249"/>
                  </a:lnTo>
                  <a:lnTo>
                    <a:pt x="3212846" y="101853"/>
                  </a:lnTo>
                  <a:lnTo>
                    <a:pt x="3179450" y="72459"/>
                  </a:lnTo>
                  <a:lnTo>
                    <a:pt x="3142469" y="47479"/>
                  </a:lnTo>
                  <a:lnTo>
                    <a:pt x="3102316" y="27328"/>
                  </a:lnTo>
                  <a:lnTo>
                    <a:pt x="3059406" y="12422"/>
                  </a:lnTo>
                  <a:lnTo>
                    <a:pt x="3014154" y="3174"/>
                  </a:lnTo>
                  <a:lnTo>
                    <a:pt x="2966974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55" y="1185672"/>
              <a:ext cx="3314700" cy="2347595"/>
            </a:xfrm>
            <a:custGeom>
              <a:avLst/>
              <a:gdLst/>
              <a:ahLst/>
              <a:cxnLst/>
              <a:rect l="l" t="t" r="r" b="b"/>
              <a:pathLst>
                <a:path w="3314700" h="2347595">
                  <a:moveTo>
                    <a:pt x="0" y="347725"/>
                  </a:moveTo>
                  <a:lnTo>
                    <a:pt x="3174" y="300545"/>
                  </a:lnTo>
                  <a:lnTo>
                    <a:pt x="12421" y="255293"/>
                  </a:lnTo>
                  <a:lnTo>
                    <a:pt x="27327" y="212383"/>
                  </a:lnTo>
                  <a:lnTo>
                    <a:pt x="47476" y="172230"/>
                  </a:lnTo>
                  <a:lnTo>
                    <a:pt x="72455" y="135249"/>
                  </a:lnTo>
                  <a:lnTo>
                    <a:pt x="101849" y="101853"/>
                  </a:lnTo>
                  <a:lnTo>
                    <a:pt x="135244" y="72459"/>
                  </a:lnTo>
                  <a:lnTo>
                    <a:pt x="172225" y="47479"/>
                  </a:lnTo>
                  <a:lnTo>
                    <a:pt x="212378" y="27328"/>
                  </a:lnTo>
                  <a:lnTo>
                    <a:pt x="255289" y="12422"/>
                  </a:lnTo>
                  <a:lnTo>
                    <a:pt x="300543" y="3174"/>
                  </a:lnTo>
                  <a:lnTo>
                    <a:pt x="347726" y="0"/>
                  </a:lnTo>
                  <a:lnTo>
                    <a:pt x="552450" y="0"/>
                  </a:lnTo>
                  <a:lnTo>
                    <a:pt x="1381125" y="0"/>
                  </a:lnTo>
                  <a:lnTo>
                    <a:pt x="2966974" y="0"/>
                  </a:lnTo>
                  <a:lnTo>
                    <a:pt x="3014154" y="3174"/>
                  </a:lnTo>
                  <a:lnTo>
                    <a:pt x="3059406" y="12422"/>
                  </a:lnTo>
                  <a:lnTo>
                    <a:pt x="3102316" y="27328"/>
                  </a:lnTo>
                  <a:lnTo>
                    <a:pt x="3142469" y="47479"/>
                  </a:lnTo>
                  <a:lnTo>
                    <a:pt x="3179450" y="72459"/>
                  </a:lnTo>
                  <a:lnTo>
                    <a:pt x="3212846" y="101853"/>
                  </a:lnTo>
                  <a:lnTo>
                    <a:pt x="3242240" y="135249"/>
                  </a:lnTo>
                  <a:lnTo>
                    <a:pt x="3267220" y="172230"/>
                  </a:lnTo>
                  <a:lnTo>
                    <a:pt x="3287371" y="212383"/>
                  </a:lnTo>
                  <a:lnTo>
                    <a:pt x="3302277" y="255293"/>
                  </a:lnTo>
                  <a:lnTo>
                    <a:pt x="3311525" y="300545"/>
                  </a:lnTo>
                  <a:lnTo>
                    <a:pt x="3314700" y="347725"/>
                  </a:lnTo>
                  <a:lnTo>
                    <a:pt x="3314700" y="1217040"/>
                  </a:lnTo>
                  <a:lnTo>
                    <a:pt x="3314700" y="1738629"/>
                  </a:lnTo>
                  <a:lnTo>
                    <a:pt x="3311525" y="1785810"/>
                  </a:lnTo>
                  <a:lnTo>
                    <a:pt x="3302277" y="1831062"/>
                  </a:lnTo>
                  <a:lnTo>
                    <a:pt x="3287371" y="1873972"/>
                  </a:lnTo>
                  <a:lnTo>
                    <a:pt x="3267220" y="1914125"/>
                  </a:lnTo>
                  <a:lnTo>
                    <a:pt x="3242240" y="1951106"/>
                  </a:lnTo>
                  <a:lnTo>
                    <a:pt x="3212846" y="1984502"/>
                  </a:lnTo>
                  <a:lnTo>
                    <a:pt x="3179450" y="2013896"/>
                  </a:lnTo>
                  <a:lnTo>
                    <a:pt x="3142469" y="2038876"/>
                  </a:lnTo>
                  <a:lnTo>
                    <a:pt x="3102316" y="2059027"/>
                  </a:lnTo>
                  <a:lnTo>
                    <a:pt x="3059406" y="2073933"/>
                  </a:lnTo>
                  <a:lnTo>
                    <a:pt x="3014154" y="2083181"/>
                  </a:lnTo>
                  <a:lnTo>
                    <a:pt x="2966974" y="2086355"/>
                  </a:lnTo>
                  <a:lnTo>
                    <a:pt x="1381125" y="2086355"/>
                  </a:lnTo>
                  <a:lnTo>
                    <a:pt x="966800" y="2347087"/>
                  </a:lnTo>
                  <a:lnTo>
                    <a:pt x="552450" y="2086355"/>
                  </a:lnTo>
                  <a:lnTo>
                    <a:pt x="347726" y="2086355"/>
                  </a:lnTo>
                  <a:lnTo>
                    <a:pt x="300543" y="2083181"/>
                  </a:lnTo>
                  <a:lnTo>
                    <a:pt x="255289" y="2073933"/>
                  </a:lnTo>
                  <a:lnTo>
                    <a:pt x="212378" y="2059027"/>
                  </a:lnTo>
                  <a:lnTo>
                    <a:pt x="172225" y="2038876"/>
                  </a:lnTo>
                  <a:lnTo>
                    <a:pt x="135244" y="2013896"/>
                  </a:lnTo>
                  <a:lnTo>
                    <a:pt x="101849" y="1984502"/>
                  </a:lnTo>
                  <a:lnTo>
                    <a:pt x="72455" y="1951106"/>
                  </a:lnTo>
                  <a:lnTo>
                    <a:pt x="47476" y="1914125"/>
                  </a:lnTo>
                  <a:lnTo>
                    <a:pt x="27327" y="1873972"/>
                  </a:lnTo>
                  <a:lnTo>
                    <a:pt x="12421" y="1831062"/>
                  </a:lnTo>
                  <a:lnTo>
                    <a:pt x="3174" y="1785810"/>
                  </a:lnTo>
                  <a:lnTo>
                    <a:pt x="0" y="1738629"/>
                  </a:lnTo>
                  <a:lnTo>
                    <a:pt x="0" y="1217040"/>
                  </a:lnTo>
                  <a:lnTo>
                    <a:pt x="0" y="347725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17752" y="1136980"/>
            <a:ext cx="737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5395" y="1564386"/>
            <a:ext cx="18611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k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ów  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korzysta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  Internetu  codziennie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894064" y="1377696"/>
            <a:ext cx="3305810" cy="1913255"/>
            <a:chOff x="8894064" y="1377696"/>
            <a:chExt cx="3305810" cy="1913255"/>
          </a:xfrm>
        </p:grpSpPr>
        <p:sp>
          <p:nvSpPr>
            <p:cNvPr id="10" name="object 10"/>
            <p:cNvSpPr/>
            <p:nvPr/>
          </p:nvSpPr>
          <p:spPr>
            <a:xfrm>
              <a:off x="8901684" y="1385316"/>
              <a:ext cx="3290570" cy="1898014"/>
            </a:xfrm>
            <a:custGeom>
              <a:avLst/>
              <a:gdLst/>
              <a:ahLst/>
              <a:cxnLst/>
              <a:rect l="l" t="t" r="r" b="b"/>
              <a:pathLst>
                <a:path w="3290570" h="1898014">
                  <a:moveTo>
                    <a:pt x="1370965" y="1687068"/>
                  </a:moveTo>
                  <a:lnTo>
                    <a:pt x="548386" y="1687068"/>
                  </a:lnTo>
                  <a:lnTo>
                    <a:pt x="959739" y="1898014"/>
                  </a:lnTo>
                  <a:lnTo>
                    <a:pt x="1370965" y="1687068"/>
                  </a:lnTo>
                  <a:close/>
                </a:path>
                <a:path w="3290570" h="1898014">
                  <a:moveTo>
                    <a:pt x="3009138" y="0"/>
                  </a:moveTo>
                  <a:lnTo>
                    <a:pt x="281177" y="0"/>
                  </a:lnTo>
                  <a:lnTo>
                    <a:pt x="235562" y="3679"/>
                  </a:lnTo>
                  <a:lnTo>
                    <a:pt x="192292" y="14331"/>
                  </a:lnTo>
                  <a:lnTo>
                    <a:pt x="151946" y="31378"/>
                  </a:lnTo>
                  <a:lnTo>
                    <a:pt x="115104" y="54242"/>
                  </a:lnTo>
                  <a:lnTo>
                    <a:pt x="82343" y="82343"/>
                  </a:lnTo>
                  <a:lnTo>
                    <a:pt x="54242" y="115104"/>
                  </a:lnTo>
                  <a:lnTo>
                    <a:pt x="31378" y="151946"/>
                  </a:lnTo>
                  <a:lnTo>
                    <a:pt x="14331" y="192292"/>
                  </a:lnTo>
                  <a:lnTo>
                    <a:pt x="3679" y="235562"/>
                  </a:lnTo>
                  <a:lnTo>
                    <a:pt x="0" y="281178"/>
                  </a:lnTo>
                  <a:lnTo>
                    <a:pt x="0" y="1405889"/>
                  </a:lnTo>
                  <a:lnTo>
                    <a:pt x="3679" y="1451505"/>
                  </a:lnTo>
                  <a:lnTo>
                    <a:pt x="14331" y="1494775"/>
                  </a:lnTo>
                  <a:lnTo>
                    <a:pt x="31378" y="1535121"/>
                  </a:lnTo>
                  <a:lnTo>
                    <a:pt x="54242" y="1571963"/>
                  </a:lnTo>
                  <a:lnTo>
                    <a:pt x="82343" y="1604724"/>
                  </a:lnTo>
                  <a:lnTo>
                    <a:pt x="115104" y="1632825"/>
                  </a:lnTo>
                  <a:lnTo>
                    <a:pt x="151946" y="1655689"/>
                  </a:lnTo>
                  <a:lnTo>
                    <a:pt x="192292" y="1672736"/>
                  </a:lnTo>
                  <a:lnTo>
                    <a:pt x="235562" y="1683388"/>
                  </a:lnTo>
                  <a:lnTo>
                    <a:pt x="281177" y="1687068"/>
                  </a:lnTo>
                  <a:lnTo>
                    <a:pt x="3009138" y="1687068"/>
                  </a:lnTo>
                  <a:lnTo>
                    <a:pt x="3054753" y="1683388"/>
                  </a:lnTo>
                  <a:lnTo>
                    <a:pt x="3098023" y="1672736"/>
                  </a:lnTo>
                  <a:lnTo>
                    <a:pt x="3138369" y="1655689"/>
                  </a:lnTo>
                  <a:lnTo>
                    <a:pt x="3175211" y="1632825"/>
                  </a:lnTo>
                  <a:lnTo>
                    <a:pt x="3207972" y="1604724"/>
                  </a:lnTo>
                  <a:lnTo>
                    <a:pt x="3236073" y="1571963"/>
                  </a:lnTo>
                  <a:lnTo>
                    <a:pt x="3258937" y="1535121"/>
                  </a:lnTo>
                  <a:lnTo>
                    <a:pt x="3275984" y="1494775"/>
                  </a:lnTo>
                  <a:lnTo>
                    <a:pt x="3286636" y="1451505"/>
                  </a:lnTo>
                  <a:lnTo>
                    <a:pt x="3290316" y="1405889"/>
                  </a:lnTo>
                  <a:lnTo>
                    <a:pt x="3290316" y="281178"/>
                  </a:lnTo>
                  <a:lnTo>
                    <a:pt x="3286636" y="235562"/>
                  </a:lnTo>
                  <a:lnTo>
                    <a:pt x="3275984" y="192292"/>
                  </a:lnTo>
                  <a:lnTo>
                    <a:pt x="3258937" y="151946"/>
                  </a:lnTo>
                  <a:lnTo>
                    <a:pt x="3236073" y="115104"/>
                  </a:lnTo>
                  <a:lnTo>
                    <a:pt x="3207972" y="82343"/>
                  </a:lnTo>
                  <a:lnTo>
                    <a:pt x="3175211" y="54242"/>
                  </a:lnTo>
                  <a:lnTo>
                    <a:pt x="3138369" y="31378"/>
                  </a:lnTo>
                  <a:lnTo>
                    <a:pt x="3098023" y="14331"/>
                  </a:lnTo>
                  <a:lnTo>
                    <a:pt x="3054753" y="3679"/>
                  </a:lnTo>
                  <a:lnTo>
                    <a:pt x="3009138" y="0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01684" y="1385316"/>
              <a:ext cx="3290570" cy="1898014"/>
            </a:xfrm>
            <a:custGeom>
              <a:avLst/>
              <a:gdLst/>
              <a:ahLst/>
              <a:cxnLst/>
              <a:rect l="l" t="t" r="r" b="b"/>
              <a:pathLst>
                <a:path w="3290570" h="1898014">
                  <a:moveTo>
                    <a:pt x="0" y="281178"/>
                  </a:moveTo>
                  <a:lnTo>
                    <a:pt x="3679" y="235562"/>
                  </a:lnTo>
                  <a:lnTo>
                    <a:pt x="14331" y="192292"/>
                  </a:lnTo>
                  <a:lnTo>
                    <a:pt x="31378" y="151946"/>
                  </a:lnTo>
                  <a:lnTo>
                    <a:pt x="54242" y="115104"/>
                  </a:lnTo>
                  <a:lnTo>
                    <a:pt x="82343" y="82343"/>
                  </a:lnTo>
                  <a:lnTo>
                    <a:pt x="115104" y="54242"/>
                  </a:lnTo>
                  <a:lnTo>
                    <a:pt x="151946" y="31378"/>
                  </a:lnTo>
                  <a:lnTo>
                    <a:pt x="192292" y="14331"/>
                  </a:lnTo>
                  <a:lnTo>
                    <a:pt x="235562" y="3679"/>
                  </a:lnTo>
                  <a:lnTo>
                    <a:pt x="281177" y="0"/>
                  </a:lnTo>
                  <a:lnTo>
                    <a:pt x="548386" y="0"/>
                  </a:lnTo>
                  <a:lnTo>
                    <a:pt x="1370965" y="0"/>
                  </a:lnTo>
                  <a:lnTo>
                    <a:pt x="3009138" y="0"/>
                  </a:lnTo>
                  <a:lnTo>
                    <a:pt x="3054753" y="3679"/>
                  </a:lnTo>
                  <a:lnTo>
                    <a:pt x="3098023" y="14331"/>
                  </a:lnTo>
                  <a:lnTo>
                    <a:pt x="3138369" y="31378"/>
                  </a:lnTo>
                  <a:lnTo>
                    <a:pt x="3175211" y="54242"/>
                  </a:lnTo>
                  <a:lnTo>
                    <a:pt x="3207972" y="82343"/>
                  </a:lnTo>
                  <a:lnTo>
                    <a:pt x="3236073" y="115104"/>
                  </a:lnTo>
                  <a:lnTo>
                    <a:pt x="3258937" y="151946"/>
                  </a:lnTo>
                  <a:lnTo>
                    <a:pt x="3275984" y="192292"/>
                  </a:lnTo>
                  <a:lnTo>
                    <a:pt x="3286636" y="235562"/>
                  </a:lnTo>
                  <a:lnTo>
                    <a:pt x="3290316" y="281178"/>
                  </a:lnTo>
                  <a:lnTo>
                    <a:pt x="3290316" y="984123"/>
                  </a:lnTo>
                  <a:lnTo>
                    <a:pt x="3290316" y="1405889"/>
                  </a:lnTo>
                  <a:lnTo>
                    <a:pt x="3286636" y="1451505"/>
                  </a:lnTo>
                  <a:lnTo>
                    <a:pt x="3275984" y="1494775"/>
                  </a:lnTo>
                  <a:lnTo>
                    <a:pt x="3258937" y="1535121"/>
                  </a:lnTo>
                  <a:lnTo>
                    <a:pt x="3236073" y="1571963"/>
                  </a:lnTo>
                  <a:lnTo>
                    <a:pt x="3207972" y="1604724"/>
                  </a:lnTo>
                  <a:lnTo>
                    <a:pt x="3175211" y="1632825"/>
                  </a:lnTo>
                  <a:lnTo>
                    <a:pt x="3138369" y="1655689"/>
                  </a:lnTo>
                  <a:lnTo>
                    <a:pt x="3098023" y="1672736"/>
                  </a:lnTo>
                  <a:lnTo>
                    <a:pt x="3054753" y="1683388"/>
                  </a:lnTo>
                  <a:lnTo>
                    <a:pt x="3009138" y="1687068"/>
                  </a:lnTo>
                  <a:lnTo>
                    <a:pt x="1370965" y="1687068"/>
                  </a:lnTo>
                  <a:lnTo>
                    <a:pt x="959739" y="1898014"/>
                  </a:lnTo>
                  <a:lnTo>
                    <a:pt x="548386" y="1687068"/>
                  </a:lnTo>
                  <a:lnTo>
                    <a:pt x="281177" y="1687068"/>
                  </a:lnTo>
                  <a:lnTo>
                    <a:pt x="235562" y="1683388"/>
                  </a:lnTo>
                  <a:lnTo>
                    <a:pt x="192292" y="1672736"/>
                  </a:lnTo>
                  <a:lnTo>
                    <a:pt x="151946" y="1655689"/>
                  </a:lnTo>
                  <a:lnTo>
                    <a:pt x="115104" y="1632825"/>
                  </a:lnTo>
                  <a:lnTo>
                    <a:pt x="82343" y="1604724"/>
                  </a:lnTo>
                  <a:lnTo>
                    <a:pt x="54242" y="1571963"/>
                  </a:lnTo>
                  <a:lnTo>
                    <a:pt x="31378" y="1535121"/>
                  </a:lnTo>
                  <a:lnTo>
                    <a:pt x="14331" y="1494775"/>
                  </a:lnTo>
                  <a:lnTo>
                    <a:pt x="3679" y="1451505"/>
                  </a:lnTo>
                  <a:lnTo>
                    <a:pt x="0" y="1405889"/>
                  </a:lnTo>
                  <a:lnTo>
                    <a:pt x="0" y="984123"/>
                  </a:lnTo>
                  <a:lnTo>
                    <a:pt x="0" y="281178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217279" y="1564386"/>
            <a:ext cx="266573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42%</a:t>
            </a:r>
            <a:r>
              <a:rPr sz="28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nastolatków 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pozostaje </a:t>
            </a: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online  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cały</a:t>
            </a:r>
            <a:r>
              <a:rPr sz="2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czas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828" y="152400"/>
            <a:ext cx="11936172" cy="147732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Najczęstsze zagrożenia,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jakie narażone są dzieci i młodzież</a:t>
            </a:r>
            <a:r>
              <a:rPr lang="pl-PL" altLang="pl-PL" dirty="0">
                <a:latin typeface="Times New Roman" panose="02020603050405020304" pitchFamily="18" charset="0"/>
              </a:rPr>
              <a:t/>
            </a:r>
            <a:br>
              <a:rPr lang="pl-PL" altLang="pl-PL" dirty="0">
                <a:latin typeface="Times New Roman" panose="02020603050405020304" pitchFamily="18" charset="0"/>
              </a:rPr>
            </a:b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Internecie:</a:t>
            </a:r>
            <a:b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5828" y="1524000"/>
            <a:ext cx="11036604" cy="263149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 kontakt z materiałami </a:t>
            </a:r>
            <a:r>
              <a:rPr lang="pl-PL" altLang="pl-PL" b="1" dirty="0">
                <a:latin typeface="Arial" panose="020B0604020202020204" pitchFamily="34" charset="0"/>
              </a:rPr>
              <a:t>zawierającymi treści nieodpowiednie do wieku dziecka</a:t>
            </a:r>
            <a:endParaRPr lang="pl-PL" altLang="pl-PL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</a:rPr>
              <a:t> niebezpieczne kontakty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 cyberprzemoc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 nie</a:t>
            </a:r>
            <a:r>
              <a:rPr lang="pl-PL" altLang="pl-PL" b="1" dirty="0">
                <a:latin typeface="Arial" panose="020B0604020202020204" pitchFamily="34" charset="0"/>
              </a:rPr>
              <a:t>ś</a:t>
            </a: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wiadome uczestniczenie w działaniach niezgodnych </a:t>
            </a:r>
            <a:r>
              <a:rPr lang="pl-PL" altLang="pl-PL" b="1" dirty="0">
                <a:latin typeface="Arial" panose="020B0604020202020204" pitchFamily="34" charset="0"/>
              </a:rPr>
              <a:t> </a:t>
            </a: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z prawem</a:t>
            </a:r>
            <a:endParaRPr lang="pl-PL" altLang="pl-PL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 nie</a:t>
            </a:r>
            <a:r>
              <a:rPr lang="pl-PL" altLang="pl-PL" b="1" dirty="0">
                <a:latin typeface="Arial" panose="020B0604020202020204" pitchFamily="34" charset="0"/>
              </a:rPr>
              <a:t>ś</a:t>
            </a: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wiadome udost</a:t>
            </a:r>
            <a:r>
              <a:rPr lang="pl-PL" altLang="pl-PL" b="1" dirty="0">
                <a:latin typeface="Arial" panose="020B0604020202020204" pitchFamily="34" charset="0"/>
              </a:rPr>
              <a:t>ę</a:t>
            </a: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pnianie informacji (np. numerów kart, adresów, haseł)</a:t>
            </a:r>
            <a:r>
              <a:rPr lang="pl-PL" altLang="pl-PL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 uzal</a:t>
            </a:r>
            <a:r>
              <a:rPr lang="pl-PL" altLang="pl-PL" b="1" dirty="0">
                <a:latin typeface="Arial" panose="020B0604020202020204" pitchFamily="34" charset="0"/>
              </a:rPr>
              <a:t>eż</a:t>
            </a:r>
            <a:r>
              <a:rPr lang="pl-PL" altLang="pl-PL" b="1" dirty="0">
                <a:latin typeface="Arial" panose="020B0604020202020204" pitchFamily="34" charset="0"/>
                <a:cs typeface="Times New Roman" panose="02020603050405020304" pitchFamily="18" charset="0"/>
              </a:rPr>
              <a:t>nienie od Internetu</a:t>
            </a:r>
            <a:r>
              <a:rPr lang="pl-PL" altLang="pl-PL" b="1" dirty="0">
                <a:latin typeface="Arial" panose="020B0604020202020204" pitchFamily="34" charset="0"/>
              </a:rPr>
              <a:t>, zaburzenie relacji z rówieśnikami w realnym świeci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70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0995025" cy="738664"/>
          </a:xfrm>
        </p:spPr>
        <p:txBody>
          <a:bodyPr/>
          <a:lstStyle/>
          <a:p>
            <a:pPr algn="ctr"/>
            <a:r>
              <a:rPr lang="pl-PL" sz="4800" dirty="0" smtClean="0"/>
              <a:t>Czym jest </a:t>
            </a:r>
            <a:r>
              <a:rPr lang="pl-PL" sz="4800" dirty="0" smtClean="0">
                <a:solidFill>
                  <a:srgbClr val="FF0000"/>
                </a:solidFill>
              </a:rPr>
              <a:t>cyberprzemoc</a:t>
            </a:r>
            <a:r>
              <a:rPr lang="pl-PL" sz="4800" dirty="0" smtClean="0"/>
              <a:t>?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143000"/>
            <a:ext cx="11036604" cy="2431435"/>
          </a:xfrm>
        </p:spPr>
        <p:txBody>
          <a:bodyPr/>
          <a:lstStyle/>
          <a:p>
            <a:pPr algn="ctr"/>
            <a:r>
              <a:rPr lang="pl-PL" altLang="pl-PL" sz="2800" dirty="0">
                <a:latin typeface="Arial" panose="020B0604020202020204" pitchFamily="34" charset="0"/>
              </a:rPr>
              <a:t>Cyberprzemoc ( </a:t>
            </a:r>
            <a:r>
              <a:rPr lang="pl-PL" altLang="pl-PL" sz="2800" dirty="0" err="1">
                <a:latin typeface="Arial" panose="020B0604020202020204" pitchFamily="34" charset="0"/>
              </a:rPr>
              <a:t>ang.cyberbulling</a:t>
            </a:r>
            <a:r>
              <a:rPr lang="pl-PL" altLang="pl-PL" sz="2800" dirty="0">
                <a:latin typeface="Arial" panose="020B0604020202020204" pitchFamily="34" charset="0"/>
              </a:rPr>
              <a:t>)  to inaczej przemoc z użyciem technologii informacyjnych i komunikacyjnych. Najczęściej terminu tego używa się w odniesieniu do przemocy rówieśniczej z użyciem telefonów komórkowych lub Internetu. Osobę dopuszczającą się takich czynów określa się stalkerem.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74435"/>
            <a:ext cx="3276600" cy="308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49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9276" y="228600"/>
            <a:ext cx="10995025" cy="553998"/>
          </a:xfrm>
        </p:spPr>
        <p:txBody>
          <a:bodyPr/>
          <a:lstStyle/>
          <a:p>
            <a:r>
              <a:rPr lang="pl-PL" sz="3600" dirty="0" smtClean="0"/>
              <a:t>FORMY CYBERPRZEMOCY: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11036604" cy="4708981"/>
          </a:xfrm>
        </p:spPr>
        <p:txBody>
          <a:bodyPr/>
          <a:lstStyle/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nękanie, straszenie, szantażowanie z użyciem Sieci</a:t>
            </a:r>
          </a:p>
          <a:p>
            <a:pPr>
              <a:lnSpc>
                <a:spcPct val="80000"/>
              </a:lnSpc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rejestrowanie niechcianych zdjęć i filmów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publikowanie w Internecie lub rozsyłanie przy użyciu telefonu komórkowego ośmieszających, kompromitujących informacji, zdjęć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podszywanie się w Sieci pod rówieśników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włamania na blog lub stronę internetową  i zamieszczanie ośmieszających  i upokarzających treści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groźby przy użyciu komunikatorów, telefonów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pl-PL" alt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rozsyłanie do znajomych informacji o ośmieszających treściach e-mailem, smsem</a:t>
            </a: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821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995025" cy="1107996"/>
          </a:xfrm>
        </p:spPr>
        <p:txBody>
          <a:bodyPr/>
          <a:lstStyle/>
          <a:p>
            <a:r>
              <a:rPr lang="pl-PL" altLang="pl-PL" sz="3600" dirty="0">
                <a:latin typeface="Narkisim" panose="020E0502050101010101" pitchFamily="34" charset="-79"/>
                <a:cs typeface="Narkisim" panose="020E0502050101010101" pitchFamily="34" charset="-79"/>
              </a:rPr>
              <a:t>Do działań określanych mianem </a:t>
            </a:r>
            <a:r>
              <a:rPr lang="pl-PL" altLang="pl-PL" sz="3600" dirty="0">
                <a:solidFill>
                  <a:srgbClr val="FF000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cyberprzemocy</a:t>
            </a:r>
            <a:r>
              <a:rPr lang="pl-PL" altLang="pl-PL" sz="3600" dirty="0">
                <a:latin typeface="Narkisim" panose="020E0502050101010101" pitchFamily="34" charset="-79"/>
                <a:cs typeface="Narkisim" panose="020E0502050101010101" pitchFamily="34" charset="-79"/>
              </a:rPr>
              <a:t> wykorzystywane są:</a:t>
            </a:r>
            <a:endParaRPr lang="pl-PL" sz="36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11036604" cy="3822585"/>
          </a:xfrm>
        </p:spPr>
        <p:txBody>
          <a:bodyPr/>
          <a:lstStyle/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poczta elektroniczna 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czaty, komunikatory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strony internetowe 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blogi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serwisy społecznościowe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grupy dyskusyjne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telefony komórkowe</a:t>
            </a:r>
          </a:p>
          <a:p>
            <a:pPr marL="285750" indent="-28575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pl-PL" sz="3200" dirty="0"/>
              <a:t>serwisy SMS i MMS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076451" cy="24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2438400" cy="27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4405277"/>
            <a:ext cx="250666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16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108" y="335737"/>
            <a:ext cx="114534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UWAŻAJ! </a:t>
            </a:r>
            <a:r>
              <a:rPr spc="5" dirty="0"/>
              <a:t>W </a:t>
            </a:r>
            <a:r>
              <a:rPr dirty="0"/>
              <a:t>INTERNECIE JEST </a:t>
            </a:r>
            <a:r>
              <a:rPr spc="-5" dirty="0"/>
              <a:t>DUŻO</a:t>
            </a:r>
            <a:r>
              <a:rPr spc="-160" dirty="0"/>
              <a:t> </a:t>
            </a:r>
            <a:r>
              <a:rPr spc="-25" dirty="0"/>
              <a:t>NIEPRAWDZIWYCH  </a:t>
            </a:r>
            <a:r>
              <a:rPr dirty="0"/>
              <a:t>I BŁĘDNYCH </a:t>
            </a:r>
            <a:r>
              <a:rPr spc="-5" dirty="0"/>
              <a:t>INFORMACJI. </a:t>
            </a:r>
            <a:r>
              <a:rPr dirty="0"/>
              <a:t>ZDARZAJĄ </a:t>
            </a:r>
            <a:r>
              <a:rPr spc="-5" dirty="0"/>
              <a:t>SIĘ </a:t>
            </a:r>
            <a:r>
              <a:rPr dirty="0"/>
              <a:t>NA FORACH,  W </a:t>
            </a:r>
            <a:r>
              <a:rPr spc="-35" dirty="0"/>
              <a:t>PORTALACH, </a:t>
            </a:r>
            <a:r>
              <a:rPr dirty="0"/>
              <a:t>A </a:t>
            </a:r>
            <a:r>
              <a:rPr spc="-70" dirty="0"/>
              <a:t>NAWET </a:t>
            </a:r>
            <a:r>
              <a:rPr dirty="0"/>
              <a:t>NA UZNANYCH STRONACH  TYPU</a:t>
            </a:r>
            <a:r>
              <a:rPr spc="-75" dirty="0"/>
              <a:t> </a:t>
            </a:r>
            <a:r>
              <a:rPr dirty="0"/>
              <a:t>WIKIPEDIA.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5400" y="2468828"/>
            <a:ext cx="9269730" cy="4208145"/>
            <a:chOff x="1295400" y="2468828"/>
            <a:chExt cx="9269730" cy="4208145"/>
          </a:xfrm>
        </p:grpSpPr>
        <p:sp>
          <p:nvSpPr>
            <p:cNvPr id="4" name="object 4"/>
            <p:cNvSpPr/>
            <p:nvPr/>
          </p:nvSpPr>
          <p:spPr>
            <a:xfrm>
              <a:off x="1295400" y="2951987"/>
              <a:ext cx="6262115" cy="37246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57238" y="2476448"/>
              <a:ext cx="3000375" cy="2153920"/>
            </a:xfrm>
            <a:custGeom>
              <a:avLst/>
              <a:gdLst/>
              <a:ahLst/>
              <a:cxnLst/>
              <a:rect l="l" t="t" r="r" b="b"/>
              <a:pathLst>
                <a:path w="3000375" h="2153920">
                  <a:moveTo>
                    <a:pt x="1528584" y="34"/>
                  </a:moveTo>
                  <a:lnTo>
                    <a:pt x="1477043" y="0"/>
                  </a:lnTo>
                  <a:lnTo>
                    <a:pt x="1425621" y="1094"/>
                  </a:lnTo>
                  <a:lnTo>
                    <a:pt x="1374364" y="3309"/>
                  </a:lnTo>
                  <a:lnTo>
                    <a:pt x="1323320" y="6636"/>
                  </a:lnTo>
                  <a:lnTo>
                    <a:pt x="1272533" y="11067"/>
                  </a:lnTo>
                  <a:lnTo>
                    <a:pt x="1222051" y="16594"/>
                  </a:lnTo>
                  <a:lnTo>
                    <a:pt x="1171918" y="23208"/>
                  </a:lnTo>
                  <a:lnTo>
                    <a:pt x="1122183" y="30902"/>
                  </a:lnTo>
                  <a:lnTo>
                    <a:pt x="1072890" y="39667"/>
                  </a:lnTo>
                  <a:lnTo>
                    <a:pt x="1024085" y="49494"/>
                  </a:lnTo>
                  <a:lnTo>
                    <a:pt x="975816" y="60377"/>
                  </a:lnTo>
                  <a:lnTo>
                    <a:pt x="928127" y="72305"/>
                  </a:lnTo>
                  <a:lnTo>
                    <a:pt x="881066" y="85272"/>
                  </a:lnTo>
                  <a:lnTo>
                    <a:pt x="834678" y="99269"/>
                  </a:lnTo>
                  <a:lnTo>
                    <a:pt x="789010" y="114288"/>
                  </a:lnTo>
                  <a:lnTo>
                    <a:pt x="744107" y="130320"/>
                  </a:lnTo>
                  <a:lnTo>
                    <a:pt x="700016" y="147358"/>
                  </a:lnTo>
                  <a:lnTo>
                    <a:pt x="656783" y="165393"/>
                  </a:lnTo>
                  <a:lnTo>
                    <a:pt x="614454" y="184416"/>
                  </a:lnTo>
                  <a:lnTo>
                    <a:pt x="573075" y="204421"/>
                  </a:lnTo>
                  <a:lnTo>
                    <a:pt x="532693" y="225397"/>
                  </a:lnTo>
                  <a:lnTo>
                    <a:pt x="493353" y="247339"/>
                  </a:lnTo>
                  <a:lnTo>
                    <a:pt x="455102" y="270236"/>
                  </a:lnTo>
                  <a:lnTo>
                    <a:pt x="417986" y="294080"/>
                  </a:lnTo>
                  <a:lnTo>
                    <a:pt x="382051" y="318865"/>
                  </a:lnTo>
                  <a:lnTo>
                    <a:pt x="347343" y="344581"/>
                  </a:lnTo>
                  <a:lnTo>
                    <a:pt x="313908" y="371220"/>
                  </a:lnTo>
                  <a:lnTo>
                    <a:pt x="281793" y="398773"/>
                  </a:lnTo>
                  <a:lnTo>
                    <a:pt x="251043" y="427234"/>
                  </a:lnTo>
                  <a:lnTo>
                    <a:pt x="221705" y="456593"/>
                  </a:lnTo>
                  <a:lnTo>
                    <a:pt x="193825" y="486842"/>
                  </a:lnTo>
                  <a:lnTo>
                    <a:pt x="164536" y="521586"/>
                  </a:lnTo>
                  <a:lnTo>
                    <a:pt x="137710" y="556750"/>
                  </a:lnTo>
                  <a:lnTo>
                    <a:pt x="113330" y="592294"/>
                  </a:lnTo>
                  <a:lnTo>
                    <a:pt x="91377" y="628176"/>
                  </a:lnTo>
                  <a:lnTo>
                    <a:pt x="71833" y="664353"/>
                  </a:lnTo>
                  <a:lnTo>
                    <a:pt x="54679" y="700784"/>
                  </a:lnTo>
                  <a:lnTo>
                    <a:pt x="39898" y="737426"/>
                  </a:lnTo>
                  <a:lnTo>
                    <a:pt x="27471" y="774238"/>
                  </a:lnTo>
                  <a:lnTo>
                    <a:pt x="17379" y="811178"/>
                  </a:lnTo>
                  <a:lnTo>
                    <a:pt x="4128" y="885272"/>
                  </a:lnTo>
                  <a:lnTo>
                    <a:pt x="0" y="959373"/>
                  </a:lnTo>
                  <a:lnTo>
                    <a:pt x="1310" y="996321"/>
                  </a:lnTo>
                  <a:lnTo>
                    <a:pt x="10590" y="1069803"/>
                  </a:lnTo>
                  <a:lnTo>
                    <a:pt x="28625" y="1142452"/>
                  </a:lnTo>
                  <a:lnTo>
                    <a:pt x="55268" y="1213933"/>
                  </a:lnTo>
                  <a:lnTo>
                    <a:pt x="71773" y="1249131"/>
                  </a:lnTo>
                  <a:lnTo>
                    <a:pt x="90374" y="1283910"/>
                  </a:lnTo>
                  <a:lnTo>
                    <a:pt x="111054" y="1318230"/>
                  </a:lnTo>
                  <a:lnTo>
                    <a:pt x="133795" y="1352048"/>
                  </a:lnTo>
                  <a:lnTo>
                    <a:pt x="158578" y="1385321"/>
                  </a:lnTo>
                  <a:lnTo>
                    <a:pt x="185385" y="1418009"/>
                  </a:lnTo>
                  <a:lnTo>
                    <a:pt x="214197" y="1450070"/>
                  </a:lnTo>
                  <a:lnTo>
                    <a:pt x="244996" y="1481460"/>
                  </a:lnTo>
                  <a:lnTo>
                    <a:pt x="277764" y="1512139"/>
                  </a:lnTo>
                  <a:lnTo>
                    <a:pt x="312483" y="1542063"/>
                  </a:lnTo>
                  <a:lnTo>
                    <a:pt x="349134" y="1571193"/>
                  </a:lnTo>
                  <a:lnTo>
                    <a:pt x="387698" y="1599484"/>
                  </a:lnTo>
                  <a:lnTo>
                    <a:pt x="428159" y="1626896"/>
                  </a:lnTo>
                  <a:lnTo>
                    <a:pt x="470496" y="1653386"/>
                  </a:lnTo>
                  <a:lnTo>
                    <a:pt x="514692" y="1678913"/>
                  </a:lnTo>
                  <a:lnTo>
                    <a:pt x="560728" y="1703434"/>
                  </a:lnTo>
                  <a:lnTo>
                    <a:pt x="608587" y="1726908"/>
                  </a:lnTo>
                  <a:lnTo>
                    <a:pt x="658249" y="1749292"/>
                  </a:lnTo>
                  <a:lnTo>
                    <a:pt x="709697" y="1770545"/>
                  </a:lnTo>
                  <a:lnTo>
                    <a:pt x="762912" y="1790624"/>
                  </a:lnTo>
                  <a:lnTo>
                    <a:pt x="875053" y="2153463"/>
                  </a:lnTo>
                  <a:lnTo>
                    <a:pt x="1305837" y="1906194"/>
                  </a:lnTo>
                  <a:lnTo>
                    <a:pt x="1360901" y="1910120"/>
                  </a:lnTo>
                  <a:lnTo>
                    <a:pt x="1415848" y="1912739"/>
                  </a:lnTo>
                  <a:lnTo>
                    <a:pt x="1470631" y="1914067"/>
                  </a:lnTo>
                  <a:lnTo>
                    <a:pt x="1525204" y="1914119"/>
                  </a:lnTo>
                  <a:lnTo>
                    <a:pt x="1579520" y="1912909"/>
                  </a:lnTo>
                  <a:lnTo>
                    <a:pt x="1633532" y="1910453"/>
                  </a:lnTo>
                  <a:lnTo>
                    <a:pt x="1687193" y="1906765"/>
                  </a:lnTo>
                  <a:lnTo>
                    <a:pt x="1740457" y="1901860"/>
                  </a:lnTo>
                  <a:lnTo>
                    <a:pt x="1793276" y="1895754"/>
                  </a:lnTo>
                  <a:lnTo>
                    <a:pt x="1845604" y="1888460"/>
                  </a:lnTo>
                  <a:lnTo>
                    <a:pt x="1897394" y="1879995"/>
                  </a:lnTo>
                  <a:lnTo>
                    <a:pt x="1948599" y="1870372"/>
                  </a:lnTo>
                  <a:lnTo>
                    <a:pt x="1999173" y="1859607"/>
                  </a:lnTo>
                  <a:lnTo>
                    <a:pt x="2049069" y="1847715"/>
                  </a:lnTo>
                  <a:lnTo>
                    <a:pt x="2098239" y="1834711"/>
                  </a:lnTo>
                  <a:lnTo>
                    <a:pt x="2146638" y="1820609"/>
                  </a:lnTo>
                  <a:lnTo>
                    <a:pt x="2194217" y="1805424"/>
                  </a:lnTo>
                  <a:lnTo>
                    <a:pt x="2240932" y="1789172"/>
                  </a:lnTo>
                  <a:lnTo>
                    <a:pt x="2286734" y="1771867"/>
                  </a:lnTo>
                  <a:lnTo>
                    <a:pt x="2331576" y="1753524"/>
                  </a:lnTo>
                  <a:lnTo>
                    <a:pt x="2375413" y="1734158"/>
                  </a:lnTo>
                  <a:lnTo>
                    <a:pt x="2418197" y="1713785"/>
                  </a:lnTo>
                  <a:lnTo>
                    <a:pt x="2459882" y="1692418"/>
                  </a:lnTo>
                  <a:lnTo>
                    <a:pt x="2500421" y="1670072"/>
                  </a:lnTo>
                  <a:lnTo>
                    <a:pt x="2539766" y="1646764"/>
                  </a:lnTo>
                  <a:lnTo>
                    <a:pt x="2577871" y="1622507"/>
                  </a:lnTo>
                  <a:lnTo>
                    <a:pt x="2614690" y="1597316"/>
                  </a:lnTo>
                  <a:lnTo>
                    <a:pt x="2650175" y="1571207"/>
                  </a:lnTo>
                  <a:lnTo>
                    <a:pt x="2684280" y="1544194"/>
                  </a:lnTo>
                  <a:lnTo>
                    <a:pt x="2716958" y="1516293"/>
                  </a:lnTo>
                  <a:lnTo>
                    <a:pt x="2748162" y="1487517"/>
                  </a:lnTo>
                  <a:lnTo>
                    <a:pt x="2777845" y="1457883"/>
                  </a:lnTo>
                  <a:lnTo>
                    <a:pt x="2805961" y="1427404"/>
                  </a:lnTo>
                  <a:lnTo>
                    <a:pt x="2835251" y="1392661"/>
                  </a:lnTo>
                  <a:lnTo>
                    <a:pt x="2862077" y="1357496"/>
                  </a:lnTo>
                  <a:lnTo>
                    <a:pt x="2886457" y="1321952"/>
                  </a:lnTo>
                  <a:lnTo>
                    <a:pt x="2908410" y="1286070"/>
                  </a:lnTo>
                  <a:lnTo>
                    <a:pt x="2927954" y="1249893"/>
                  </a:lnTo>
                  <a:lnTo>
                    <a:pt x="2945107" y="1213463"/>
                  </a:lnTo>
                  <a:lnTo>
                    <a:pt x="2959889" y="1176820"/>
                  </a:lnTo>
                  <a:lnTo>
                    <a:pt x="2972316" y="1140008"/>
                  </a:lnTo>
                  <a:lnTo>
                    <a:pt x="2982408" y="1103069"/>
                  </a:lnTo>
                  <a:lnTo>
                    <a:pt x="2995659" y="1028975"/>
                  </a:lnTo>
                  <a:lnTo>
                    <a:pt x="2999787" y="954874"/>
                  </a:lnTo>
                  <a:lnTo>
                    <a:pt x="2998477" y="917926"/>
                  </a:lnTo>
                  <a:lnTo>
                    <a:pt x="2989197" y="844444"/>
                  </a:lnTo>
                  <a:lnTo>
                    <a:pt x="2971162" y="771794"/>
                  </a:lnTo>
                  <a:lnTo>
                    <a:pt x="2944518" y="700313"/>
                  </a:lnTo>
                  <a:lnTo>
                    <a:pt x="2928014" y="665116"/>
                  </a:lnTo>
                  <a:lnTo>
                    <a:pt x="2909413" y="630336"/>
                  </a:lnTo>
                  <a:lnTo>
                    <a:pt x="2888732" y="596017"/>
                  </a:lnTo>
                  <a:lnTo>
                    <a:pt x="2865992" y="562199"/>
                  </a:lnTo>
                  <a:lnTo>
                    <a:pt x="2841209" y="528925"/>
                  </a:lnTo>
                  <a:lnTo>
                    <a:pt x="2814402" y="496237"/>
                  </a:lnTo>
                  <a:lnTo>
                    <a:pt x="2785590" y="464177"/>
                  </a:lnTo>
                  <a:lnTo>
                    <a:pt x="2754791" y="432787"/>
                  </a:lnTo>
                  <a:lnTo>
                    <a:pt x="2722022" y="402108"/>
                  </a:lnTo>
                  <a:lnTo>
                    <a:pt x="2687304" y="372183"/>
                  </a:lnTo>
                  <a:lnTo>
                    <a:pt x="2650653" y="343054"/>
                  </a:lnTo>
                  <a:lnTo>
                    <a:pt x="2612088" y="314762"/>
                  </a:lnTo>
                  <a:lnTo>
                    <a:pt x="2571628" y="287350"/>
                  </a:lnTo>
                  <a:lnTo>
                    <a:pt x="2529291" y="260860"/>
                  </a:lnTo>
                  <a:lnTo>
                    <a:pt x="2485095" y="235333"/>
                  </a:lnTo>
                  <a:lnTo>
                    <a:pt x="2439058" y="210812"/>
                  </a:lnTo>
                  <a:lnTo>
                    <a:pt x="2391200" y="187339"/>
                  </a:lnTo>
                  <a:lnTo>
                    <a:pt x="2341537" y="164954"/>
                  </a:lnTo>
                  <a:lnTo>
                    <a:pt x="2290089" y="143702"/>
                  </a:lnTo>
                  <a:lnTo>
                    <a:pt x="2236874" y="123622"/>
                  </a:lnTo>
                  <a:lnTo>
                    <a:pt x="2188505" y="106924"/>
                  </a:lnTo>
                  <a:lnTo>
                    <a:pt x="2139609" y="91470"/>
                  </a:lnTo>
                  <a:lnTo>
                    <a:pt x="2090233" y="77251"/>
                  </a:lnTo>
                  <a:lnTo>
                    <a:pt x="2040422" y="64259"/>
                  </a:lnTo>
                  <a:lnTo>
                    <a:pt x="1990223" y="52486"/>
                  </a:lnTo>
                  <a:lnTo>
                    <a:pt x="1939683" y="41924"/>
                  </a:lnTo>
                  <a:lnTo>
                    <a:pt x="1888846" y="32565"/>
                  </a:lnTo>
                  <a:lnTo>
                    <a:pt x="1837760" y="24400"/>
                  </a:lnTo>
                  <a:lnTo>
                    <a:pt x="1786470" y="17422"/>
                  </a:lnTo>
                  <a:lnTo>
                    <a:pt x="1735023" y="11621"/>
                  </a:lnTo>
                  <a:lnTo>
                    <a:pt x="1683465" y="6990"/>
                  </a:lnTo>
                  <a:lnTo>
                    <a:pt x="1631842" y="3521"/>
                  </a:lnTo>
                  <a:lnTo>
                    <a:pt x="1580199" y="1205"/>
                  </a:lnTo>
                  <a:lnTo>
                    <a:pt x="1528584" y="34"/>
                  </a:lnTo>
                  <a:close/>
                </a:path>
              </a:pathLst>
            </a:custGeom>
            <a:solidFill>
              <a:srgbClr val="042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57238" y="2476448"/>
              <a:ext cx="3000375" cy="2153920"/>
            </a:xfrm>
            <a:custGeom>
              <a:avLst/>
              <a:gdLst/>
              <a:ahLst/>
              <a:cxnLst/>
              <a:rect l="l" t="t" r="r" b="b"/>
              <a:pathLst>
                <a:path w="3000375" h="2153920">
                  <a:moveTo>
                    <a:pt x="875053" y="2153463"/>
                  </a:moveTo>
                  <a:lnTo>
                    <a:pt x="762912" y="1790624"/>
                  </a:lnTo>
                  <a:lnTo>
                    <a:pt x="709697" y="1770545"/>
                  </a:lnTo>
                  <a:lnTo>
                    <a:pt x="658249" y="1749292"/>
                  </a:lnTo>
                  <a:lnTo>
                    <a:pt x="608587" y="1726908"/>
                  </a:lnTo>
                  <a:lnTo>
                    <a:pt x="560728" y="1703434"/>
                  </a:lnTo>
                  <a:lnTo>
                    <a:pt x="514692" y="1678913"/>
                  </a:lnTo>
                  <a:lnTo>
                    <a:pt x="470496" y="1653386"/>
                  </a:lnTo>
                  <a:lnTo>
                    <a:pt x="428159" y="1626896"/>
                  </a:lnTo>
                  <a:lnTo>
                    <a:pt x="387698" y="1599484"/>
                  </a:lnTo>
                  <a:lnTo>
                    <a:pt x="349134" y="1571193"/>
                  </a:lnTo>
                  <a:lnTo>
                    <a:pt x="312483" y="1542063"/>
                  </a:lnTo>
                  <a:lnTo>
                    <a:pt x="277764" y="1512139"/>
                  </a:lnTo>
                  <a:lnTo>
                    <a:pt x="244996" y="1481460"/>
                  </a:lnTo>
                  <a:lnTo>
                    <a:pt x="214197" y="1450070"/>
                  </a:lnTo>
                  <a:lnTo>
                    <a:pt x="185385" y="1418009"/>
                  </a:lnTo>
                  <a:lnTo>
                    <a:pt x="158578" y="1385321"/>
                  </a:lnTo>
                  <a:lnTo>
                    <a:pt x="133795" y="1352048"/>
                  </a:lnTo>
                  <a:lnTo>
                    <a:pt x="111054" y="1318230"/>
                  </a:lnTo>
                  <a:lnTo>
                    <a:pt x="90374" y="1283910"/>
                  </a:lnTo>
                  <a:lnTo>
                    <a:pt x="71773" y="1249131"/>
                  </a:lnTo>
                  <a:lnTo>
                    <a:pt x="55268" y="1213933"/>
                  </a:lnTo>
                  <a:lnTo>
                    <a:pt x="40880" y="1178360"/>
                  </a:lnTo>
                  <a:lnTo>
                    <a:pt x="18522" y="1106252"/>
                  </a:lnTo>
                  <a:lnTo>
                    <a:pt x="4846" y="1033145"/>
                  </a:lnTo>
                  <a:lnTo>
                    <a:pt x="0" y="959373"/>
                  </a:lnTo>
                  <a:lnTo>
                    <a:pt x="933" y="922342"/>
                  </a:lnTo>
                  <a:lnTo>
                    <a:pt x="9604" y="848203"/>
                  </a:lnTo>
                  <a:lnTo>
                    <a:pt x="27471" y="774238"/>
                  </a:lnTo>
                  <a:lnTo>
                    <a:pt x="39898" y="737426"/>
                  </a:lnTo>
                  <a:lnTo>
                    <a:pt x="54679" y="700784"/>
                  </a:lnTo>
                  <a:lnTo>
                    <a:pt x="71833" y="664353"/>
                  </a:lnTo>
                  <a:lnTo>
                    <a:pt x="91377" y="628176"/>
                  </a:lnTo>
                  <a:lnTo>
                    <a:pt x="113330" y="592294"/>
                  </a:lnTo>
                  <a:lnTo>
                    <a:pt x="137710" y="556750"/>
                  </a:lnTo>
                  <a:lnTo>
                    <a:pt x="164536" y="521586"/>
                  </a:lnTo>
                  <a:lnTo>
                    <a:pt x="193825" y="486842"/>
                  </a:lnTo>
                  <a:lnTo>
                    <a:pt x="221705" y="456593"/>
                  </a:lnTo>
                  <a:lnTo>
                    <a:pt x="251043" y="427234"/>
                  </a:lnTo>
                  <a:lnTo>
                    <a:pt x="281793" y="398773"/>
                  </a:lnTo>
                  <a:lnTo>
                    <a:pt x="313908" y="371220"/>
                  </a:lnTo>
                  <a:lnTo>
                    <a:pt x="347343" y="344581"/>
                  </a:lnTo>
                  <a:lnTo>
                    <a:pt x="382051" y="318865"/>
                  </a:lnTo>
                  <a:lnTo>
                    <a:pt x="417986" y="294080"/>
                  </a:lnTo>
                  <a:lnTo>
                    <a:pt x="455102" y="270236"/>
                  </a:lnTo>
                  <a:lnTo>
                    <a:pt x="493353" y="247339"/>
                  </a:lnTo>
                  <a:lnTo>
                    <a:pt x="532693" y="225397"/>
                  </a:lnTo>
                  <a:lnTo>
                    <a:pt x="573075" y="204421"/>
                  </a:lnTo>
                  <a:lnTo>
                    <a:pt x="614454" y="184416"/>
                  </a:lnTo>
                  <a:lnTo>
                    <a:pt x="656783" y="165393"/>
                  </a:lnTo>
                  <a:lnTo>
                    <a:pt x="700016" y="147358"/>
                  </a:lnTo>
                  <a:lnTo>
                    <a:pt x="744107" y="130320"/>
                  </a:lnTo>
                  <a:lnTo>
                    <a:pt x="789010" y="114288"/>
                  </a:lnTo>
                  <a:lnTo>
                    <a:pt x="834678" y="99269"/>
                  </a:lnTo>
                  <a:lnTo>
                    <a:pt x="881066" y="85272"/>
                  </a:lnTo>
                  <a:lnTo>
                    <a:pt x="928127" y="72305"/>
                  </a:lnTo>
                  <a:lnTo>
                    <a:pt x="975816" y="60377"/>
                  </a:lnTo>
                  <a:lnTo>
                    <a:pt x="1024085" y="49494"/>
                  </a:lnTo>
                  <a:lnTo>
                    <a:pt x="1072890" y="39667"/>
                  </a:lnTo>
                  <a:lnTo>
                    <a:pt x="1122183" y="30902"/>
                  </a:lnTo>
                  <a:lnTo>
                    <a:pt x="1171918" y="23208"/>
                  </a:lnTo>
                  <a:lnTo>
                    <a:pt x="1222051" y="16594"/>
                  </a:lnTo>
                  <a:lnTo>
                    <a:pt x="1272533" y="11067"/>
                  </a:lnTo>
                  <a:lnTo>
                    <a:pt x="1323320" y="6636"/>
                  </a:lnTo>
                  <a:lnTo>
                    <a:pt x="1374364" y="3309"/>
                  </a:lnTo>
                  <a:lnTo>
                    <a:pt x="1425621" y="1094"/>
                  </a:lnTo>
                  <a:lnTo>
                    <a:pt x="1477043" y="0"/>
                  </a:lnTo>
                  <a:lnTo>
                    <a:pt x="1528584" y="34"/>
                  </a:lnTo>
                  <a:lnTo>
                    <a:pt x="1580199" y="1205"/>
                  </a:lnTo>
                  <a:lnTo>
                    <a:pt x="1631842" y="3521"/>
                  </a:lnTo>
                  <a:lnTo>
                    <a:pt x="1683465" y="6990"/>
                  </a:lnTo>
                  <a:lnTo>
                    <a:pt x="1735023" y="11621"/>
                  </a:lnTo>
                  <a:lnTo>
                    <a:pt x="1786470" y="17422"/>
                  </a:lnTo>
                  <a:lnTo>
                    <a:pt x="1837760" y="24400"/>
                  </a:lnTo>
                  <a:lnTo>
                    <a:pt x="1888846" y="32565"/>
                  </a:lnTo>
                  <a:lnTo>
                    <a:pt x="1939683" y="41924"/>
                  </a:lnTo>
                  <a:lnTo>
                    <a:pt x="1990223" y="52486"/>
                  </a:lnTo>
                  <a:lnTo>
                    <a:pt x="2040422" y="64259"/>
                  </a:lnTo>
                  <a:lnTo>
                    <a:pt x="2090233" y="77251"/>
                  </a:lnTo>
                  <a:lnTo>
                    <a:pt x="2139609" y="91470"/>
                  </a:lnTo>
                  <a:lnTo>
                    <a:pt x="2188505" y="106924"/>
                  </a:lnTo>
                  <a:lnTo>
                    <a:pt x="2236874" y="123622"/>
                  </a:lnTo>
                  <a:lnTo>
                    <a:pt x="2290089" y="143702"/>
                  </a:lnTo>
                  <a:lnTo>
                    <a:pt x="2341537" y="164954"/>
                  </a:lnTo>
                  <a:lnTo>
                    <a:pt x="2391200" y="187339"/>
                  </a:lnTo>
                  <a:lnTo>
                    <a:pt x="2439058" y="210812"/>
                  </a:lnTo>
                  <a:lnTo>
                    <a:pt x="2485095" y="235333"/>
                  </a:lnTo>
                  <a:lnTo>
                    <a:pt x="2529291" y="260860"/>
                  </a:lnTo>
                  <a:lnTo>
                    <a:pt x="2571628" y="287350"/>
                  </a:lnTo>
                  <a:lnTo>
                    <a:pt x="2612088" y="314762"/>
                  </a:lnTo>
                  <a:lnTo>
                    <a:pt x="2650653" y="343054"/>
                  </a:lnTo>
                  <a:lnTo>
                    <a:pt x="2687304" y="372183"/>
                  </a:lnTo>
                  <a:lnTo>
                    <a:pt x="2722022" y="402108"/>
                  </a:lnTo>
                  <a:lnTo>
                    <a:pt x="2754791" y="432787"/>
                  </a:lnTo>
                  <a:lnTo>
                    <a:pt x="2785590" y="464177"/>
                  </a:lnTo>
                  <a:lnTo>
                    <a:pt x="2814402" y="496237"/>
                  </a:lnTo>
                  <a:lnTo>
                    <a:pt x="2841209" y="528925"/>
                  </a:lnTo>
                  <a:lnTo>
                    <a:pt x="2865992" y="562199"/>
                  </a:lnTo>
                  <a:lnTo>
                    <a:pt x="2888732" y="596017"/>
                  </a:lnTo>
                  <a:lnTo>
                    <a:pt x="2909413" y="630336"/>
                  </a:lnTo>
                  <a:lnTo>
                    <a:pt x="2928014" y="665116"/>
                  </a:lnTo>
                  <a:lnTo>
                    <a:pt x="2944518" y="700313"/>
                  </a:lnTo>
                  <a:lnTo>
                    <a:pt x="2958907" y="735887"/>
                  </a:lnTo>
                  <a:lnTo>
                    <a:pt x="2981265" y="807994"/>
                  </a:lnTo>
                  <a:lnTo>
                    <a:pt x="2994940" y="881102"/>
                  </a:lnTo>
                  <a:lnTo>
                    <a:pt x="2999787" y="954874"/>
                  </a:lnTo>
                  <a:lnTo>
                    <a:pt x="2998854" y="991904"/>
                  </a:lnTo>
                  <a:lnTo>
                    <a:pt x="2990183" y="1066044"/>
                  </a:lnTo>
                  <a:lnTo>
                    <a:pt x="2972316" y="1140008"/>
                  </a:lnTo>
                  <a:lnTo>
                    <a:pt x="2959889" y="1176820"/>
                  </a:lnTo>
                  <a:lnTo>
                    <a:pt x="2945107" y="1213463"/>
                  </a:lnTo>
                  <a:lnTo>
                    <a:pt x="2927954" y="1249893"/>
                  </a:lnTo>
                  <a:lnTo>
                    <a:pt x="2908410" y="1286070"/>
                  </a:lnTo>
                  <a:lnTo>
                    <a:pt x="2886457" y="1321952"/>
                  </a:lnTo>
                  <a:lnTo>
                    <a:pt x="2862077" y="1357496"/>
                  </a:lnTo>
                  <a:lnTo>
                    <a:pt x="2835251" y="1392661"/>
                  </a:lnTo>
                  <a:lnTo>
                    <a:pt x="2805961" y="1427404"/>
                  </a:lnTo>
                  <a:lnTo>
                    <a:pt x="2777845" y="1457883"/>
                  </a:lnTo>
                  <a:lnTo>
                    <a:pt x="2748162" y="1487517"/>
                  </a:lnTo>
                  <a:lnTo>
                    <a:pt x="2716958" y="1516293"/>
                  </a:lnTo>
                  <a:lnTo>
                    <a:pt x="2684280" y="1544194"/>
                  </a:lnTo>
                  <a:lnTo>
                    <a:pt x="2650175" y="1571207"/>
                  </a:lnTo>
                  <a:lnTo>
                    <a:pt x="2614690" y="1597316"/>
                  </a:lnTo>
                  <a:lnTo>
                    <a:pt x="2577871" y="1622507"/>
                  </a:lnTo>
                  <a:lnTo>
                    <a:pt x="2539766" y="1646764"/>
                  </a:lnTo>
                  <a:lnTo>
                    <a:pt x="2500421" y="1670072"/>
                  </a:lnTo>
                  <a:lnTo>
                    <a:pt x="2459882" y="1692418"/>
                  </a:lnTo>
                  <a:lnTo>
                    <a:pt x="2418197" y="1713785"/>
                  </a:lnTo>
                  <a:lnTo>
                    <a:pt x="2375413" y="1734158"/>
                  </a:lnTo>
                  <a:lnTo>
                    <a:pt x="2331576" y="1753524"/>
                  </a:lnTo>
                  <a:lnTo>
                    <a:pt x="2286734" y="1771867"/>
                  </a:lnTo>
                  <a:lnTo>
                    <a:pt x="2240932" y="1789172"/>
                  </a:lnTo>
                  <a:lnTo>
                    <a:pt x="2194217" y="1805424"/>
                  </a:lnTo>
                  <a:lnTo>
                    <a:pt x="2146638" y="1820609"/>
                  </a:lnTo>
                  <a:lnTo>
                    <a:pt x="2098239" y="1834711"/>
                  </a:lnTo>
                  <a:lnTo>
                    <a:pt x="2049069" y="1847715"/>
                  </a:lnTo>
                  <a:lnTo>
                    <a:pt x="1999173" y="1859607"/>
                  </a:lnTo>
                  <a:lnTo>
                    <a:pt x="1948599" y="1870372"/>
                  </a:lnTo>
                  <a:lnTo>
                    <a:pt x="1897394" y="1879995"/>
                  </a:lnTo>
                  <a:lnTo>
                    <a:pt x="1845604" y="1888460"/>
                  </a:lnTo>
                  <a:lnTo>
                    <a:pt x="1793276" y="1895754"/>
                  </a:lnTo>
                  <a:lnTo>
                    <a:pt x="1740457" y="1901860"/>
                  </a:lnTo>
                  <a:lnTo>
                    <a:pt x="1687193" y="1906765"/>
                  </a:lnTo>
                  <a:lnTo>
                    <a:pt x="1633532" y="1910453"/>
                  </a:lnTo>
                  <a:lnTo>
                    <a:pt x="1579520" y="1912909"/>
                  </a:lnTo>
                  <a:lnTo>
                    <a:pt x="1525204" y="1914119"/>
                  </a:lnTo>
                  <a:lnTo>
                    <a:pt x="1470631" y="1914067"/>
                  </a:lnTo>
                  <a:lnTo>
                    <a:pt x="1415848" y="1912739"/>
                  </a:lnTo>
                  <a:lnTo>
                    <a:pt x="1360901" y="1910120"/>
                  </a:lnTo>
                  <a:lnTo>
                    <a:pt x="1305837" y="1906194"/>
                  </a:lnTo>
                  <a:lnTo>
                    <a:pt x="875053" y="2153463"/>
                  </a:lnTo>
                  <a:close/>
                </a:path>
              </a:pathLst>
            </a:custGeom>
            <a:ln w="15240">
              <a:solidFill>
                <a:srgbClr val="032D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190103" y="2679572"/>
            <a:ext cx="1736089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Sprawdzaj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wia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rygodność  znalezionych  informacji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742" y="367029"/>
            <a:ext cx="630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POBIERANIE </a:t>
            </a:r>
            <a:r>
              <a:rPr sz="3600" dirty="0"/>
              <a:t>BEZ</a:t>
            </a:r>
            <a:r>
              <a:rPr sz="3600" spc="-55" dirty="0"/>
              <a:t> </a:t>
            </a:r>
            <a:r>
              <a:rPr sz="3600" dirty="0"/>
              <a:t>STRACHU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03403" y="1200403"/>
            <a:ext cx="118040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0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Każdy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 nas ściąga różnego rodzaju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multimedia. Jedni muzykę,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drudzy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programy komputerowe.  </a:t>
            </a:r>
            <a:r>
              <a:rPr sz="2400" spc="-10" dirty="0">
                <a:solidFill>
                  <a:srgbClr val="0E486E"/>
                </a:solidFill>
                <a:latin typeface="Times New Roman"/>
                <a:cs typeface="Times New Roman"/>
              </a:rPr>
              <a:t>Możemy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legalnie pobierać </a:t>
            </a:r>
            <a:r>
              <a:rPr sz="2400" spc="-25" dirty="0">
                <a:solidFill>
                  <a:srgbClr val="0E486E"/>
                </a:solidFill>
                <a:latin typeface="Times New Roman"/>
                <a:cs typeface="Times New Roman"/>
              </a:rPr>
              <a:t>utwory,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które zostały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wcześniej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oficjalnie opublikowane, jednak  zabronione jest ich publiczne</a:t>
            </a:r>
            <a:r>
              <a:rPr sz="2400" spc="-85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udostępnianie.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30" dirty="0">
                <a:solidFill>
                  <a:srgbClr val="0E486E"/>
                </a:solidFill>
                <a:latin typeface="Times New Roman"/>
                <a:cs typeface="Times New Roman"/>
              </a:rPr>
              <a:t>PLAGIAT</a:t>
            </a:r>
            <a:r>
              <a:rPr sz="2400" spc="-30" dirty="0">
                <a:solidFill>
                  <a:srgbClr val="0E486E"/>
                </a:solidFill>
                <a:latin typeface="Times New Roman"/>
                <a:cs typeface="Times New Roman"/>
              </a:rPr>
              <a:t>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to przypisanie sobie autorstwa cudzego</a:t>
            </a:r>
            <a:r>
              <a:rPr sz="2400" spc="-35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utworu.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60" dirty="0">
                <a:solidFill>
                  <a:srgbClr val="0E486E"/>
                </a:solidFill>
                <a:latin typeface="Times New Roman"/>
                <a:cs typeface="Times New Roman"/>
              </a:rPr>
              <a:t>PRAWO </a:t>
            </a:r>
            <a:r>
              <a:rPr sz="2400" b="1" spc="-65" dirty="0">
                <a:solidFill>
                  <a:srgbClr val="0E486E"/>
                </a:solidFill>
                <a:latin typeface="Times New Roman"/>
                <a:cs typeface="Times New Roman"/>
              </a:rPr>
              <a:t>CYTATU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umożliwia wykorzystanie fragmentów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cudzych, udostępnionych i  rozpowszechnionych już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wcześniej </a:t>
            </a:r>
            <a:r>
              <a:rPr sz="2400" spc="-20" dirty="0">
                <a:solidFill>
                  <a:srgbClr val="0E486E"/>
                </a:solidFill>
                <a:latin typeface="Times New Roman"/>
                <a:cs typeface="Times New Roman"/>
              </a:rPr>
              <a:t>utworów.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zastrzeżeniem,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że cytowany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fragment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jest  oznaczony i opatrzony nazwiskiem autora oraz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podane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zostało źródło, z jakiego pozyskano</a:t>
            </a:r>
            <a:r>
              <a:rPr sz="2400" spc="-204" dirty="0">
                <a:solidFill>
                  <a:srgbClr val="0E486E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E486E"/>
                </a:solidFill>
                <a:latin typeface="Times New Roman"/>
                <a:cs typeface="Times New Roman"/>
              </a:rPr>
              <a:t>dany  </a:t>
            </a:r>
            <a:r>
              <a:rPr sz="2400" spc="-5" dirty="0">
                <a:solidFill>
                  <a:srgbClr val="0E486E"/>
                </a:solidFill>
                <a:latin typeface="Times New Roman"/>
                <a:cs typeface="Times New Roman"/>
              </a:rPr>
              <a:t>fragment.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7820" y="3829810"/>
            <a:ext cx="4978908" cy="2901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723</Words>
  <Application>Microsoft Office PowerPoint</Application>
  <PresentationFormat>Panoramiczny</PresentationFormat>
  <Paragraphs>75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Calibri</vt:lpstr>
      <vt:lpstr>Narkisim</vt:lpstr>
      <vt:lpstr>Times New Roman</vt:lpstr>
      <vt:lpstr>Wingdings</vt:lpstr>
      <vt:lpstr>Office Theme</vt:lpstr>
      <vt:lpstr>BEZPIECZEŃSTWO W SIECI</vt:lpstr>
      <vt:lpstr>BEZPIECZNE SURFOWANIE W INTERNECIE</vt:lpstr>
      <vt:lpstr>ŚWIAT BEZ INTERNETU? NIEMOŻLIWE</vt:lpstr>
      <vt:lpstr>Najczęstsze zagrożenia, na jakie narażone są dzieci i młodzież w Internecie: </vt:lpstr>
      <vt:lpstr>Czym jest cyberprzemoc?</vt:lpstr>
      <vt:lpstr>FORMY CYBERPRZEMOCY:</vt:lpstr>
      <vt:lpstr>Do działań określanych mianem cyberprzemocy wykorzystywane są:</vt:lpstr>
      <vt:lpstr>UWAŻAJ! W INTERNECIE JEST DUŻO NIEPRAWDZIWYCH  I BŁĘDNYCH INFORMACJI. ZDARZAJĄ SIĘ NA FORACH,  W PORTALACH, A NAWET NA UZNANYCH STRONACH  TYPU WIKIPEDIA.</vt:lpstr>
      <vt:lpstr>POBIERANIE BEZ STRACHU</vt:lpstr>
      <vt:lpstr>PAMIĘTAJ, ŻE POBIERANIE Z YOUTUBE FILMÓW  I MUZYKI, JEST LEGALNE TYLKO NA WŁASNY  UŻYTEK. NIE MASZ PRAWA UDOSTĘPNIAĆ, ANI PRZESYŁAĆ TAKICH PLIKÓW DALEJ. STANOWI TO,  TAK ZWANY, DOZWOLONY UŻYTEK OSOBISTY.</vt:lpstr>
      <vt:lpstr>INTERNET JEST POŻYTECZNY, ALE MOŻE BYĆ TEŻ  NIEBEZPIECZNY</vt:lpstr>
      <vt:lpstr>NIE UFAJ OSOBIE POZNANEJ W SIECI</vt:lpstr>
      <vt:lpstr>ZAWIERANIE PRZYPADKOWYCH ZNAJOMOŚCI NIESIE  ZE SOBĄ RYZYKO, DLATEGO ZACHOWAJ ZDROWY  ROZSĄDEK ORAZ PRZESTRZEGAJ PODSTAWOWYCH</vt:lpstr>
      <vt:lpstr>Prezentacja programu PowerPoint</vt:lpstr>
      <vt:lpstr>CHROŃ SWOJE HASŁO</vt:lpstr>
      <vt:lpstr>KORZYSTAJ Z PROGRAMÓW ANTYWIRUSOWYCH.  NIE OTWIERAJ E-MAILI Z NIEZNANYCH ŹRÓDEŁ,  MOGĄ ONE ZAWIERAĆ ZAŁĄCZNIKI ZE  SZKODLIWYM OPROGRAMOWANIEM (WIRUSY).</vt:lpstr>
      <vt:lpstr>Prezentacja programu PowerPoint</vt:lpstr>
      <vt:lpstr>Prezentacja programu PowerPoint</vt:lpstr>
      <vt:lpstr>KARY ZA OBRAŻANIE W SIECI!</vt:lpstr>
      <vt:lpstr>KIEDY KTOŚ LUB COŚ CIĘ W INTERNECIE  ZANIEPOKOI LUB WYSTRASZY, KONIECZNIE OPOWIEDZ O TYM RODZICOM LUB  INNEJ ZAUFANEJ DOROSŁEJ OSOBIE.</vt:lpstr>
      <vt:lpstr>KORZYSTAJ Z UMIAREM Z INTERNETU  MAKS. 2 GODZ. DZIENNIE.</vt:lpstr>
      <vt:lpstr>Prezentacja programu PowerPoint</vt:lpstr>
      <vt:lpstr>UWAŻAJCIE NA SIEBIE BĄDŹCIE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Danuta Bugajska</dc:creator>
  <cp:lastModifiedBy>Karolina</cp:lastModifiedBy>
  <cp:revision>3</cp:revision>
  <dcterms:created xsi:type="dcterms:W3CDTF">2022-02-11T16:33:33Z</dcterms:created>
  <dcterms:modified xsi:type="dcterms:W3CDTF">2022-02-11T16:45:58Z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2022-02-11T00:00:00Z</vt:filetime>
  </property>
</Properties>
</file>