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680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632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25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045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20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095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626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101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60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611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756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xmlns="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pPr/>
              <a:t>4/6/2021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4206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1.xml"/><Relationship Id="rId1" Type="http://schemas.openxmlformats.org/officeDocument/2006/relationships/video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E2748806-3AF5-4078-830A-C1F26BF1B2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Wideo 3">
            <a:extLst>
              <a:ext uri="{FF2B5EF4-FFF2-40B4-BE49-F238E27FC236}">
                <a16:creationId xmlns:a16="http://schemas.microsoft.com/office/drawing/2014/main" xmlns="" id="{B6082AAE-417D-49A3-9760-26F8FEF8007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 cstate="print">
            <a:alphaModFix/>
          </a:blip>
          <a:srcRect t="259" r="1" b="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4FBEBF3-C941-4CB0-8AC2-3B50E1371B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93EE1AB-656E-4287-9B23-D6ADA3451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348" y="1606730"/>
            <a:ext cx="5715000" cy="2756263"/>
          </a:xfrm>
        </p:spPr>
        <p:txBody>
          <a:bodyPr anchor="b">
            <a:normAutofit/>
          </a:bodyPr>
          <a:lstStyle/>
          <a:p>
            <a:r>
              <a:rPr lang="pl-PL" sz="6000" dirty="0">
                <a:solidFill>
                  <a:srgbClr val="FFFFFF"/>
                </a:solidFill>
              </a:rPr>
              <a:t>Działalność </a:t>
            </a:r>
            <a:r>
              <a:rPr lang="pl-PL" sz="6000" dirty="0" smtClean="0">
                <a:solidFill>
                  <a:srgbClr val="FFFFFF"/>
                </a:solidFill>
              </a:rPr>
              <a:t>i jej</a:t>
            </a:r>
            <a:r>
              <a:rPr lang="pl-PL" sz="6000" dirty="0">
                <a:solidFill>
                  <a:srgbClr val="FFFFFF"/>
                </a:solidFill>
              </a:rPr>
              <a:t/>
            </a:r>
            <a:br>
              <a:rPr lang="pl-PL" sz="6000" dirty="0">
                <a:solidFill>
                  <a:srgbClr val="FFFFFF"/>
                </a:solidFill>
              </a:rPr>
            </a:br>
            <a:r>
              <a:rPr lang="pl-PL" sz="6000" dirty="0" smtClean="0">
                <a:solidFill>
                  <a:srgbClr val="FFFFFF"/>
                </a:solidFill>
              </a:rPr>
              <a:t>efekty</a:t>
            </a:r>
            <a:r>
              <a:rPr lang="pl-PL" sz="6000" dirty="0">
                <a:solidFill>
                  <a:srgbClr val="FFFFFF"/>
                </a:solidFill>
              </a:rPr>
              <a:t/>
            </a:r>
            <a:br>
              <a:rPr lang="pl-PL" sz="6000" dirty="0">
                <a:solidFill>
                  <a:srgbClr val="FFFFFF"/>
                </a:solidFill>
              </a:rPr>
            </a:br>
            <a:r>
              <a:rPr lang="pl-PL" sz="6000" dirty="0">
                <a:solidFill>
                  <a:srgbClr val="FFFFFF"/>
                </a:solidFill>
              </a:rPr>
              <a:t>uczniów kl. 2 </a:t>
            </a:r>
            <a:r>
              <a:rPr lang="pl-PL" sz="6000" dirty="0" smtClean="0">
                <a:solidFill>
                  <a:srgbClr val="FFFFFF"/>
                </a:solidFill>
              </a:rPr>
              <a:t>A</a:t>
            </a:r>
            <a:endParaRPr lang="pl-PL" sz="6000" dirty="0">
              <a:solidFill>
                <a:srgbClr val="FFFFFF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ED8F97D2-5D92-46D7-B0F9-18D92CE28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40" y="4456143"/>
            <a:ext cx="4887458" cy="1327421"/>
          </a:xfrm>
        </p:spPr>
        <p:txBody>
          <a:bodyPr anchor="t">
            <a:normAutofit/>
          </a:bodyPr>
          <a:lstStyle/>
          <a:p>
            <a:pPr algn="l"/>
            <a:r>
              <a:rPr lang="pl-PL" sz="2200" dirty="0">
                <a:solidFill>
                  <a:srgbClr val="FFFFFF"/>
                </a:solidFill>
              </a:rPr>
              <a:t>Stworzone podczas zajęć szkolnych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FCA5498-D019-48A6-B194-72CE1ABB0B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464840" y="236341"/>
            <a:ext cx="2727160" cy="6621659"/>
            <a:chOff x="9464840" y="236341"/>
            <a:chExt cx="2727160" cy="662165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880BC69F-2340-4181-ADB9-8B7434E969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464840" y="538627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B68D1539-E8D8-4BDB-9061-190D143416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48803" y="1206077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D90FDF91-C6ED-4CDD-9F62-ABFA2C8E8A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638B5A1D-024A-4BFB-A608-C68DA71B1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509" y="516637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B38C5DD2-94C4-4737-B4BC-7A35DAB85B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8804505C-24F5-486F-8661-8249FBD4FB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542793" y="5536248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777CC497-AB04-4BBC-A3CB-6EFF95AF0B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3540" y="6169156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BD149070-8E66-48F1-948D-17A50C52D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>
              <a:off x="11702762" y="6299355"/>
              <a:ext cx="489238" cy="558645"/>
            </a:xfrm>
            <a:custGeom>
              <a:avLst/>
              <a:gdLst>
                <a:gd name="connsiteX0" fmla="*/ 1156116 w 3186814"/>
                <a:gd name="connsiteY0" fmla="*/ 0 h 3638922"/>
                <a:gd name="connsiteX1" fmla="*/ 3186814 w 3186814"/>
                <a:gd name="connsiteY1" fmla="*/ 2030698 h 3638922"/>
                <a:gd name="connsiteX2" fmla="*/ 2447829 w 3186814"/>
                <a:gd name="connsiteY2" fmla="*/ 3597684 h 3638922"/>
                <a:gd name="connsiteX3" fmla="*/ 2392682 w 3186814"/>
                <a:gd name="connsiteY3" fmla="*/ 3638922 h 3638922"/>
                <a:gd name="connsiteX4" fmla="*/ 0 w 3186814"/>
                <a:gd name="connsiteY4" fmla="*/ 3638922 h 3638922"/>
                <a:gd name="connsiteX5" fmla="*/ 0 w 3186814"/>
                <a:gd name="connsiteY5" fmla="*/ 362315 h 3638922"/>
                <a:gd name="connsiteX6" fmla="*/ 20733 w 3186814"/>
                <a:gd name="connsiteY6" fmla="*/ 346811 h 3638922"/>
                <a:gd name="connsiteX7" fmla="*/ 1156116 w 3186814"/>
                <a:gd name="connsiteY7" fmla="*/ 0 h 36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6814" h="3638922">
                  <a:moveTo>
                    <a:pt x="1156116" y="0"/>
                  </a:moveTo>
                  <a:cubicBezTo>
                    <a:pt x="2277640" y="0"/>
                    <a:pt x="3186814" y="909174"/>
                    <a:pt x="3186814" y="2030698"/>
                  </a:cubicBezTo>
                  <a:cubicBezTo>
                    <a:pt x="3186814" y="2661556"/>
                    <a:pt x="2899146" y="3225224"/>
                    <a:pt x="2447829" y="3597684"/>
                  </a:cubicBezTo>
                  <a:lnTo>
                    <a:pt x="2392682" y="3638922"/>
                  </a:lnTo>
                  <a:lnTo>
                    <a:pt x="0" y="3638922"/>
                  </a:lnTo>
                  <a:lnTo>
                    <a:pt x="0" y="362315"/>
                  </a:lnTo>
                  <a:lnTo>
                    <a:pt x="20733" y="346811"/>
                  </a:lnTo>
                  <a:cubicBezTo>
                    <a:pt x="344835" y="127853"/>
                    <a:pt x="735545" y="0"/>
                    <a:pt x="115611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08600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0CC857FC-9060-4958-A814-5DAAFC3C3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686" y="365124"/>
            <a:ext cx="4477770" cy="597036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3146E38B-60D4-42E9-90CA-E83DDE343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4813" y="391250"/>
            <a:ext cx="4456730" cy="594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8341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FBD9C12F-A718-425B-859C-8EB4D3781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0685" y="475785"/>
            <a:ext cx="7897661" cy="59232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61B14320-2234-4DB5-8005-20932D224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3626" y="506277"/>
            <a:ext cx="7789696" cy="58422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FD4178A-5F66-4ABB-94CA-24F25B455B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4812" y="1032799"/>
            <a:ext cx="9972267" cy="48476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0A3E44C1-8BB8-4FB1-9BF0-A768D9B9E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5693" y="470263"/>
            <a:ext cx="7870191" cy="59026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AnalogousFromDarkSeedLeftStep">
      <a:dk1>
        <a:srgbClr val="000000"/>
      </a:dk1>
      <a:lt1>
        <a:srgbClr val="FFFFFF"/>
      </a:lt1>
      <a:dk2>
        <a:srgbClr val="171734"/>
      </a:dk2>
      <a:lt2>
        <a:srgbClr val="F0F3F1"/>
      </a:lt2>
      <a:accent1>
        <a:srgbClr val="E729A9"/>
      </a:accent1>
      <a:accent2>
        <a:srgbClr val="C417D5"/>
      </a:accent2>
      <a:accent3>
        <a:srgbClr val="8729E7"/>
      </a:accent3>
      <a:accent4>
        <a:srgbClr val="3528D8"/>
      </a:accent4>
      <a:accent5>
        <a:srgbClr val="296AE7"/>
      </a:accent5>
      <a:accent6>
        <a:srgbClr val="17A7D5"/>
      </a:accent6>
      <a:hlink>
        <a:srgbClr val="3F55BF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</TotalTime>
  <Words>7</Words>
  <Application>Microsoft Office PowerPoint</Application>
  <PresentationFormat>Niestandardowy</PresentationFormat>
  <Paragraphs>2</Paragraphs>
  <Slides>6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ConfettiVTI</vt:lpstr>
      <vt:lpstr>Działalność i jej efekty uczniów kl. 2 A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Działalność i jej   efekty uczniów kl. 2 A</dc:title>
  <dc:creator>Krzysztof Sikora</dc:creator>
  <cp:lastModifiedBy>Ania</cp:lastModifiedBy>
  <cp:revision>4</cp:revision>
  <dcterms:created xsi:type="dcterms:W3CDTF">2021-04-05T16:06:37Z</dcterms:created>
  <dcterms:modified xsi:type="dcterms:W3CDTF">2021-04-06T17:38:35Z</dcterms:modified>
</cp:coreProperties>
</file>